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60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2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88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2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3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99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24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35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33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3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13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9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0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9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1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8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9A8CB4-663D-4013-A980-B0C6DB28C4EA}" type="datetimeFigureOut">
              <a:rPr lang="ru-RU" smtClean="0"/>
              <a:t>30.07.2018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83E65E-82A1-4C0D-B118-814B0DE1C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7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 в лагере «Солнечный» 1 Поток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:dissolve/>
      </p:transition>
    </mc:Choice>
    <mc:Fallback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Сбор во дворе пансионата для спуска на вечернее море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5" y="2343943"/>
            <a:ext cx="5361710" cy="4021283"/>
          </a:xfrm>
        </p:spPr>
      </p:pic>
    </p:spTree>
    <p:extLst>
      <p:ext uri="{BB962C8B-B14F-4D97-AF65-F5344CB8AC3E}">
        <p14:creationId xmlns:p14="http://schemas.microsoft.com/office/powerpoint/2010/main" val="136703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:checker/>
      </p:transition>
    </mc:Choice>
    <mc:Fallback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Сбор перед вечерним мероприятием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844281" cy="3633211"/>
          </a:xfrm>
        </p:spPr>
      </p:pic>
    </p:spTree>
    <p:extLst>
      <p:ext uri="{BB962C8B-B14F-4D97-AF65-F5344CB8AC3E}">
        <p14:creationId xmlns:p14="http://schemas.microsoft.com/office/powerpoint/2010/main" val="1751495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00" advClick="0" advTm="3000">
        <p15:prstTrans prst="fractur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726" y="982132"/>
            <a:ext cx="4869871" cy="18649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Участница Фестиваля Путешествие по странам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703404"/>
            <a:ext cx="4114799" cy="5486399"/>
          </a:xfrm>
        </p:spPr>
      </p:pic>
    </p:spTree>
    <p:extLst>
      <p:ext uri="{BB962C8B-B14F-4D97-AF65-F5344CB8AC3E}">
        <p14:creationId xmlns:p14="http://schemas.microsoft.com/office/powerpoint/2010/main" val="3096103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0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979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Час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досуга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83" y="1911927"/>
            <a:ext cx="5652654" cy="4239491"/>
          </a:xfrm>
        </p:spPr>
      </p:pic>
    </p:spTree>
    <p:extLst>
      <p:ext uri="{BB962C8B-B14F-4D97-AF65-F5344CB8AC3E}">
        <p14:creationId xmlns:p14="http://schemas.microsoft.com/office/powerpoint/2010/main" val="4289550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00" advClick="0" advTm="3000">
        <p15:prstTrans prst="peelOff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510" y="982132"/>
            <a:ext cx="5992088" cy="1303867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Час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досуга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2" y="982132"/>
            <a:ext cx="3835003" cy="5113338"/>
          </a:xfrm>
        </p:spPr>
      </p:pic>
    </p:spTree>
    <p:extLst>
      <p:ext uri="{BB962C8B-B14F-4D97-AF65-F5344CB8AC3E}">
        <p14:creationId xmlns:p14="http://schemas.microsoft.com/office/powerpoint/2010/main" val="1009347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00" advClick="0" advTm="3000">
        <p15:prstTrans prst="airplan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982132"/>
            <a:ext cx="5867398" cy="20312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Ансамбль Кавказ перед выступлением на вечернем мероприятии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4" y="982132"/>
            <a:ext cx="3876040" cy="5170244"/>
          </a:xfrm>
        </p:spPr>
      </p:pic>
    </p:spTree>
    <p:extLst>
      <p:ext uri="{BB962C8B-B14F-4D97-AF65-F5344CB8AC3E}">
        <p14:creationId xmlns:p14="http://schemas.microsoft.com/office/powerpoint/2010/main" val="186493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:checker/>
      </p:transition>
    </mc:Choice>
    <mc:Fallback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1544" y="982132"/>
            <a:ext cx="5805053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Веревочный городок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г. Гагра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982131"/>
            <a:ext cx="3865418" cy="5148737"/>
          </a:xfrm>
        </p:spPr>
      </p:pic>
    </p:spTree>
    <p:extLst>
      <p:ext uri="{BB962C8B-B14F-4D97-AF65-F5344CB8AC3E}">
        <p14:creationId xmlns:p14="http://schemas.microsoft.com/office/powerpoint/2010/main" val="12895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:blinds dir="vert"/>
      </p:transition>
    </mc:Choice>
    <mc:Fallback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Компетентное жюри на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конкурсе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39974"/>
            <a:ext cx="5320145" cy="3990109"/>
          </a:xfrm>
        </p:spPr>
      </p:pic>
    </p:spTree>
    <p:extLst>
      <p:ext uri="{BB962C8B-B14F-4D97-AF65-F5344CB8AC3E}">
        <p14:creationId xmlns:p14="http://schemas.microsoft.com/office/powerpoint/2010/main" val="239058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:dissolve/>
      </p:transition>
    </mc:Choice>
    <mc:Fallback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199" y="982132"/>
            <a:ext cx="5929743" cy="1303867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Отрядный час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982132"/>
            <a:ext cx="3927763" cy="5234346"/>
          </a:xfrm>
        </p:spPr>
      </p:pic>
    </p:spTree>
    <p:extLst>
      <p:ext uri="{BB962C8B-B14F-4D97-AF65-F5344CB8AC3E}">
        <p14:creationId xmlns:p14="http://schemas.microsoft.com/office/powerpoint/2010/main" val="399830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91" y="982132"/>
            <a:ext cx="5742707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Оформление отрядного дневника в конце дня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982131"/>
            <a:ext cx="3886200" cy="5181601"/>
          </a:xfrm>
        </p:spPr>
      </p:pic>
    </p:spTree>
    <p:extLst>
      <p:ext uri="{BB962C8B-B14F-4D97-AF65-F5344CB8AC3E}">
        <p14:creationId xmlns:p14="http://schemas.microsoft.com/office/powerpoint/2010/main" val="264911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Подготовка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реквизита к вечернему мероприятию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39" y="2508135"/>
            <a:ext cx="4889269" cy="3666952"/>
          </a:xfrm>
        </p:spPr>
      </p:pic>
    </p:spTree>
    <p:extLst>
      <p:ext uri="{BB962C8B-B14F-4D97-AF65-F5344CB8AC3E}">
        <p14:creationId xmlns:p14="http://schemas.microsoft.com/office/powerpoint/2010/main" val="164808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:comb/>
      </p:transition>
    </mc:Choice>
    <mc:Fallback>
      <p:transition spd="slow" advClick="0" advTm="3000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6856" y="982132"/>
            <a:ext cx="5929742" cy="18857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Прохождение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первого уровня Веревочного городка в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г. Гагра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0" y="982132"/>
            <a:ext cx="3897348" cy="5196465"/>
          </a:xfrm>
        </p:spPr>
      </p:pic>
    </p:spTree>
    <p:extLst>
      <p:ext uri="{BB962C8B-B14F-4D97-AF65-F5344CB8AC3E}">
        <p14:creationId xmlns:p14="http://schemas.microsoft.com/office/powerpoint/2010/main" val="6722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glitter pattern="hexago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5290" y="982132"/>
            <a:ext cx="5971307" cy="13038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Развлечение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во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время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свободного времени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6" y="982132"/>
            <a:ext cx="3716860" cy="4955814"/>
          </a:xfrm>
        </p:spPr>
      </p:pic>
    </p:spTree>
    <p:extLst>
      <p:ext uri="{BB962C8B-B14F-4D97-AF65-F5344CB8AC3E}">
        <p14:creationId xmlns:p14="http://schemas.microsoft.com/office/powerpoint/2010/main" val="272545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:dissolve/>
      </p:transition>
    </mc:Choice>
    <mc:Fallback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70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Натуральные материалы</vt:lpstr>
      <vt:lpstr>Отдых в лагере «Солнечный» 1 Поток </vt:lpstr>
      <vt:lpstr>Ансамбль Кавказ перед выступлением на вечернем мероприятии</vt:lpstr>
      <vt:lpstr>Веревочный городок  г. Гагра</vt:lpstr>
      <vt:lpstr>Компетентное жюри на конкурсе</vt:lpstr>
      <vt:lpstr>Отрядный час</vt:lpstr>
      <vt:lpstr>Оформление отрядного дневника в конце дня</vt:lpstr>
      <vt:lpstr>Подготовка реквизита к вечернему мероприятию</vt:lpstr>
      <vt:lpstr>Прохождение первого уровня Веревочного городка в г. Гагра</vt:lpstr>
      <vt:lpstr>Развлечение во время свободного времени</vt:lpstr>
      <vt:lpstr>Сбор во дворе пансионата для спуска на вечернее море</vt:lpstr>
      <vt:lpstr>Сбор перед вечерним мероприятием</vt:lpstr>
      <vt:lpstr>Участница Фестиваля Путешествие по странам</vt:lpstr>
      <vt:lpstr>Час досуга</vt:lpstr>
      <vt:lpstr>Час досуга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Отдых в лагере «Солнечный» 1 Поток </dc:title>
  <dc:creator>RADINA</dc:creator>
  <cp:lastModifiedBy>RADINA</cp:lastModifiedBy>
  <cp:revision>6</cp:revision>
  <dcterms:created xsi:type="dcterms:W3CDTF">2018-07-30T11:56:50Z</dcterms:created>
  <dcterms:modified xsi:type="dcterms:W3CDTF">2018-07-30T12:16:10Z</dcterms:modified>
</cp:coreProperties>
</file>