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6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9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BAB1A1-062E-456D-BB13-7A8D5B4C00C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3FFA87-3DE0-49D4-8DA7-C11D1CF6D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73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 в лагере «Солнечный»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Участники конкурса фотографий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5" y="48491"/>
            <a:ext cx="3324459" cy="4432613"/>
          </a:xfrm>
        </p:spPr>
      </p:pic>
    </p:spTree>
    <p:extLst>
      <p:ext uri="{BB962C8B-B14F-4D97-AF65-F5344CB8AC3E}">
        <p14:creationId xmlns:p14="http://schemas.microsoft.com/office/powerpoint/2010/main" val="5938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№ 1  </a:t>
            </a:r>
            <a:r>
              <a:rPr lang="ru-RU" dirty="0"/>
              <a:t>на Дне Нептуна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7" y="107805"/>
            <a:ext cx="5839368" cy="4379527"/>
          </a:xfrm>
        </p:spPr>
      </p:pic>
    </p:spTree>
    <p:extLst>
      <p:ext uri="{BB962C8B-B14F-4D97-AF65-F5344CB8AC3E}">
        <p14:creationId xmlns:p14="http://schemas.microsoft.com/office/powerpoint/2010/main" val="86660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отряд по дороге на море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4287"/>
            <a:ext cx="5715000" cy="4286251"/>
          </a:xfrm>
        </p:spPr>
      </p:pic>
    </p:spTree>
    <p:extLst>
      <p:ext uri="{BB962C8B-B14F-4D97-AF65-F5344CB8AC3E}">
        <p14:creationId xmlns:p14="http://schemas.microsoft.com/office/powerpoint/2010/main" val="33915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wheel spokes="1"/>
      </p:transition>
    </mc:Choice>
    <mc:Fallback xmlns="">
      <p:transition spd="slow" advClick="0" advTm="3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рисунка </a:t>
            </a:r>
            <a:r>
              <a:rPr lang="ru-RU" dirty="0" err="1"/>
              <a:t>акваграмма</a:t>
            </a:r>
            <a:r>
              <a:rPr lang="ru-RU" dirty="0"/>
              <a:t> на День Нептуна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32" y="-1"/>
            <a:ext cx="3303677" cy="4404903"/>
          </a:xfrm>
        </p:spPr>
      </p:pic>
    </p:spTree>
    <p:extLst>
      <p:ext uri="{BB962C8B-B14F-4D97-AF65-F5344CB8AC3E}">
        <p14:creationId xmlns:p14="http://schemas.microsoft.com/office/powerpoint/2010/main" val="15560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фигур из песка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3" y="24368"/>
            <a:ext cx="5953846" cy="4462964"/>
          </a:xfrm>
        </p:spPr>
      </p:pic>
    </p:spTree>
    <p:extLst>
      <p:ext uri="{BB962C8B-B14F-4D97-AF65-F5344CB8AC3E}">
        <p14:creationId xmlns:p14="http://schemas.microsoft.com/office/powerpoint/2010/main" val="295610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купание на море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60" y="0"/>
            <a:ext cx="3547055" cy="4487332"/>
          </a:xfrm>
        </p:spPr>
      </p:pic>
    </p:spTree>
    <p:extLst>
      <p:ext uri="{BB962C8B-B14F-4D97-AF65-F5344CB8AC3E}">
        <p14:creationId xmlns:p14="http://schemas.microsoft.com/office/powerpoint/2010/main" val="4070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Веревочный </a:t>
            </a:r>
            <a:r>
              <a:rPr lang="ru-RU" dirty="0" smtClean="0"/>
              <a:t>городок </a:t>
            </a:r>
            <a:r>
              <a:rPr lang="ru-RU" dirty="0"/>
              <a:t>в г. Гагра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6" y="61887"/>
            <a:ext cx="3366023" cy="4488031"/>
          </a:xfrm>
        </p:spPr>
      </p:pic>
    </p:spTree>
    <p:extLst>
      <p:ext uri="{BB962C8B-B14F-4D97-AF65-F5344CB8AC3E}">
        <p14:creationId xmlns:p14="http://schemas.microsoft.com/office/powerpoint/2010/main" val="39324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Начальник лагеря с ребятами по дороге на море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34528"/>
            <a:ext cx="5688012" cy="4266010"/>
          </a:xfrm>
        </p:spPr>
      </p:pic>
    </p:spTree>
    <p:extLst>
      <p:ext uri="{BB962C8B-B14F-4D97-AF65-F5344CB8AC3E}">
        <p14:creationId xmlns:p14="http://schemas.microsoft.com/office/powerpoint/2010/main" val="10070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Победитель конкурса </a:t>
            </a:r>
            <a:r>
              <a:rPr lang="ru-RU" dirty="0" err="1"/>
              <a:t>авквагримма</a:t>
            </a:r>
            <a:r>
              <a:rPr lang="ru-RU" dirty="0"/>
              <a:t> на дне Нептуна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34528"/>
            <a:ext cx="5688012" cy="4266010"/>
          </a:xfrm>
        </p:spPr>
      </p:pic>
    </p:spTree>
    <p:extLst>
      <p:ext uri="{BB962C8B-B14F-4D97-AF65-F5344CB8AC3E}">
        <p14:creationId xmlns:p14="http://schemas.microsoft.com/office/powerpoint/2010/main" val="2760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</TotalTime>
  <Words>56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Отдых в лагере «Солнечный» 2 Поток </vt:lpstr>
      <vt:lpstr>Отряд № 1  на Дне Нептуна</vt:lpstr>
      <vt:lpstr>4 отряд по дороге на море</vt:lpstr>
      <vt:lpstr>Конкурс рисунка акваграмма на День Нептуна</vt:lpstr>
      <vt:lpstr>конкурс фигур из песка</vt:lpstr>
      <vt:lpstr>купание на море</vt:lpstr>
      <vt:lpstr>Веревочный городок в г. Гагра</vt:lpstr>
      <vt:lpstr>Начальник лагеря с ребятами по дороге на море</vt:lpstr>
      <vt:lpstr>Победитель конкурса авквагримма на дне Нептуна</vt:lpstr>
      <vt:lpstr>Участники конкурса фотографий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в лагере «Солнечный» 1 Поток </dc:title>
  <dc:creator>RADINA</dc:creator>
  <cp:lastModifiedBy>RADINA</cp:lastModifiedBy>
  <cp:revision>6</cp:revision>
  <dcterms:created xsi:type="dcterms:W3CDTF">2018-07-30T11:50:49Z</dcterms:created>
  <dcterms:modified xsi:type="dcterms:W3CDTF">2018-07-31T07:47:28Z</dcterms:modified>
</cp:coreProperties>
</file>