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8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6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3493-EDBD-45C9-AEBA-ABDEE382362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D3AB63-5FE2-465F-921F-689D3B3D2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 в лагере «Солнечный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9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Инструкции перед прохождением первого уровня Веревочного городка в г. Гагра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93" y="1930400"/>
            <a:ext cx="6577064" cy="4935317"/>
          </a:xfrm>
        </p:spPr>
      </p:pic>
    </p:spTree>
    <p:extLst>
      <p:ext uri="{BB962C8B-B14F-4D97-AF65-F5344CB8AC3E}">
        <p14:creationId xmlns:p14="http://schemas.microsoft.com/office/powerpoint/2010/main" val="242825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Исполнение </a:t>
            </a:r>
            <a:r>
              <a:rPr lang="ru-RU" dirty="0"/>
              <a:t>гимна города Черкесска на закрытии потока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56" y="1930400"/>
            <a:ext cx="8384660" cy="4719782"/>
          </a:xfrm>
        </p:spPr>
      </p:pic>
    </p:spTree>
    <p:extLst>
      <p:ext uri="{BB962C8B-B14F-4D97-AF65-F5344CB8AC3E}">
        <p14:creationId xmlns:p14="http://schemas.microsoft.com/office/powerpoint/2010/main" val="3221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 море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19" y="1930400"/>
            <a:ext cx="8273902" cy="4657436"/>
          </a:xfrm>
        </p:spPr>
      </p:pic>
    </p:spTree>
    <p:extLst>
      <p:ext uri="{BB962C8B-B14F-4D97-AF65-F5344CB8AC3E}">
        <p14:creationId xmlns:p14="http://schemas.microsoft.com/office/powerpoint/2010/main" val="11751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Пенное шоу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2042227"/>
            <a:ext cx="6276109" cy="4707081"/>
          </a:xfrm>
        </p:spPr>
      </p:pic>
    </p:spTree>
    <p:extLst>
      <p:ext uri="{BB962C8B-B14F-4D97-AF65-F5344CB8AC3E}">
        <p14:creationId xmlns:p14="http://schemas.microsoft.com/office/powerpoint/2010/main" val="24673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Рыбалка во время часа досуга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825625"/>
            <a:ext cx="6567054" cy="4925290"/>
          </a:xfrm>
        </p:spPr>
      </p:pic>
    </p:spTree>
    <p:extLst>
      <p:ext uri="{BB962C8B-B14F-4D97-AF65-F5344CB8AC3E}">
        <p14:creationId xmlns:p14="http://schemas.microsoft.com/office/powerpoint/2010/main" val="23983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Экскурсия в Ботанический сад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г. </a:t>
            </a:r>
            <a:r>
              <a:rPr lang="ru-RU" dirty="0" err="1" smtClean="0"/>
              <a:t>Сухум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4" y="2160588"/>
            <a:ext cx="8344920" cy="4697412"/>
          </a:xfrm>
        </p:spPr>
      </p:pic>
    </p:spTree>
    <p:extLst>
      <p:ext uri="{BB962C8B-B14F-4D97-AF65-F5344CB8AC3E}">
        <p14:creationId xmlns:p14="http://schemas.microsoft.com/office/powerpoint/2010/main" val="18979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39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Грань</vt:lpstr>
      <vt:lpstr>Отдых в лагере «Солнечный» 3 Поток </vt:lpstr>
      <vt:lpstr>Инструкции перед прохождением первого уровня Веревочного городка в г. Гагра</vt:lpstr>
      <vt:lpstr>Исполнение гимна города Черкесска на закрытии потока</vt:lpstr>
      <vt:lpstr>На море</vt:lpstr>
      <vt:lpstr>Пенное шоу</vt:lpstr>
      <vt:lpstr>Рыбалка во время часа досуга</vt:lpstr>
      <vt:lpstr>Экскурсия в Ботанический сад  г. Сухум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в лагере «Солнечный» 1 Поток </dc:title>
  <dc:creator>RADINA</dc:creator>
  <cp:lastModifiedBy>RADINA</cp:lastModifiedBy>
  <cp:revision>6</cp:revision>
  <dcterms:created xsi:type="dcterms:W3CDTF">2018-07-30T11:42:52Z</dcterms:created>
  <dcterms:modified xsi:type="dcterms:W3CDTF">2018-07-31T07:47:36Z</dcterms:modified>
</cp:coreProperties>
</file>