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65" r:id="rId4"/>
    <p:sldId id="257" r:id="rId5"/>
    <p:sldId id="262" r:id="rId6"/>
    <p:sldId id="271" r:id="rId7"/>
    <p:sldId id="268" r:id="rId8"/>
    <p:sldId id="266" r:id="rId9"/>
    <p:sldId id="270" r:id="rId10"/>
    <p:sldId id="259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90" autoAdjust="0"/>
  </p:normalViewPr>
  <p:slideViewPr>
    <p:cSldViewPr>
      <p:cViewPr varScale="1">
        <p:scale>
          <a:sx n="65" d="100"/>
          <a:sy n="65" d="100"/>
        </p:scale>
        <p:origin x="4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B337-FA32-4BCF-A9EA-2D79466BC3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80DC-1952-4D32-A113-1BF7146A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7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3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2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3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4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3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5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1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10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59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1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3ACA9-6E62-4205-A05D-ACAE4B611BB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8AF4E-810E-4D40-8CA2-01B10DC65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Лена\Desktop\ФОТОиИ\IMG_5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531177"/>
            <a:ext cx="9756575" cy="79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2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заключение мероприятия  участница прошлого конкурса,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ученица 9 «В» класса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Майсулгенова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А., прочитала своё конкурсное произведение  Н.А. Тэффи «Мой первый Толстой»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\Desktop\открытый урок\IMG_20181122_1238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00200"/>
            <a:ext cx="7488832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152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143___11\IMG_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78" y="-662724"/>
            <a:ext cx="9051849" cy="75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5530626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«Мы должны формировать среду, в которой образование, эрудиция, знание литературной классики и современной литературы станут правилом хорошего тона».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Constantia" pitchFamily="18" charset="0"/>
              </a:rPr>
              <a:t>                           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В. Путин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помощь будущим конкурсантам в школьной библиотеке были оформлены книжные выставки: «Живая классика» и «Книги, которые стоит прочитать» и составлен список книг, рекомендуемых к прочтению.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\Desktop\фото2\20181127_1546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Users\adm\Desktop\фото2\20181127_15460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0" y="16288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7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жив классики\IMG_65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96855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фото жив классики\IMG_65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3456383" cy="489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\Desktop\Новая папка\¦Ы¦-¦¦¦-TВ¦¬¦¬ _¦Ц¦¬¦-¦-¦¦ ¦¦¦¬¦-TБTБ¦¬¦¦¦¬_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7"/>
            <a:ext cx="3168352" cy="187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1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Библиотекарь рекомендует литературу  российских и зарубежных  писателей для выбора произведений на конкурс.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\Desktop\фото2\20181127_1542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04056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\Desktop\фото2\20181127_154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04056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0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ноября  состоялась встреча с учащимися школы. Библиотекарь рассказывает о Всероссийской акции «Живая классика».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\Desktop\открытый урок\IMG_20181122_1220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88831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4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Читателям были показаны:  презентация Всероссийского конкурса юных чтецов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Живая классика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видеоролик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организатора конкурса с условиями участия.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\Desktop\открытый урок\IMG_20181122_1221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560841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9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встречи библиотекарь сделала  обзор книг из  фонда школьной библиотеки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«Вечно живая классика».</a:t>
            </a:r>
          </a:p>
        </p:txBody>
      </p:sp>
      <p:pic>
        <p:nvPicPr>
          <p:cNvPr id="4" name="Объект 3" descr="C:\Users\adm\Desktop\открытый урок\IMG_20181122_1248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00200"/>
            <a:ext cx="7128792" cy="48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7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563</TotalTime>
  <Words>133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Garamond</vt:lpstr>
      <vt:lpstr>Times New Roman</vt:lpstr>
      <vt:lpstr>Wingdings</vt:lpstr>
      <vt:lpstr>Кутюр</vt:lpstr>
      <vt:lpstr>Специальное оформление</vt:lpstr>
      <vt:lpstr>Презентация PowerPoint</vt:lpstr>
      <vt:lpstr>Презентация PowerPoint</vt:lpstr>
      <vt:lpstr>«Мы должны формировать среду, в которой образование, эрудиция, знание литературной классики и современной литературы станут правилом хорошего тона».                                      В. Путин</vt:lpstr>
      <vt:lpstr>       В помощь будущим конкурсантам в школьной библиотеке были оформлены книжные выставки: «Живая классика» и «Книги, которые стоит прочитать» и составлен список книг, рекомендуемых к прочтению.</vt:lpstr>
      <vt:lpstr>Презентация PowerPoint</vt:lpstr>
      <vt:lpstr>Библиотекарь рекомендует литературу  российских и зарубежных  писателей для выбора произведений на конкурс.</vt:lpstr>
      <vt:lpstr>22 ноября  состоялась встреча с учащимися школы. Библиотекарь рассказывает о Всероссийской акции «Живая классика».</vt:lpstr>
      <vt:lpstr>Читателям были показаны:  презентация Всероссийского конкурса юных чтецов «Живая классика» и видеоролик от организатора конкурса с условиями участия.</vt:lpstr>
      <vt:lpstr>Во время встречи библиотекарь сделала  обзор книг из  фонда школьной библиотеки - «Вечно живая классика».</vt:lpstr>
      <vt:lpstr>В заключение мероприятия  участница прошлого конкурса,  ученица 9 «В» класса Майсулгенова А., прочитала своё конкурсное произведение  Н.А. Тэффи «Мой первый Толстой»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metkab-1</cp:lastModifiedBy>
  <cp:revision>39</cp:revision>
  <dcterms:created xsi:type="dcterms:W3CDTF">2017-11-20T10:10:26Z</dcterms:created>
  <dcterms:modified xsi:type="dcterms:W3CDTF">2018-12-04T14:42:57Z</dcterms:modified>
</cp:coreProperties>
</file>