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3" r:id="rId2"/>
    <p:sldId id="269" r:id="rId3"/>
    <p:sldId id="262" r:id="rId4"/>
    <p:sldId id="261" r:id="rId5"/>
    <p:sldId id="260" r:id="rId6"/>
    <p:sldId id="271" r:id="rId7"/>
    <p:sldId id="270" r:id="rId8"/>
    <p:sldId id="272" r:id="rId9"/>
    <p:sldId id="268" r:id="rId10"/>
    <p:sldId id="266" r:id="rId11"/>
    <p:sldId id="264" r:id="rId12"/>
    <p:sldId id="265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Мастер – класс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«Для моих друзей»</a:t>
            </a:r>
            <a:endParaRPr lang="ru-RU" dirty="0"/>
          </a:p>
        </p:txBody>
      </p:sp>
      <p:pic>
        <p:nvPicPr>
          <p:cNvPr id="6146" name="Picture 2" descr="C:\Documents and Settings\Т. И. Скрильникова\Рабочий стол\Учитель года\тор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081213"/>
            <a:ext cx="7786742" cy="47767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85728"/>
            <a:ext cx="6572272" cy="6357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9191" y="0"/>
            <a:ext cx="770561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882" y="0"/>
            <a:ext cx="8068235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714356"/>
            <a:ext cx="8358246" cy="57150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000108"/>
            <a:ext cx="7929618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Т. И. Скрильникова\Рабочий стол\Учитель года\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785794"/>
            <a:ext cx="8072494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Т. И. Скрильникова\Рабочий стол\Учитель года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285875"/>
            <a:ext cx="619125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e76020ed44c69e3019cb6c09cf4b7e4-700x4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714356"/>
            <a:ext cx="7500990" cy="5715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2976" y="714356"/>
            <a:ext cx="7358114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Т. И. Скрильникова\Рабочий стол\Учитель года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714488"/>
            <a:ext cx="4283106" cy="4714908"/>
          </a:xfrm>
          <a:prstGeom prst="rect">
            <a:avLst/>
          </a:prstGeom>
          <a:noFill/>
        </p:spPr>
      </p:pic>
      <p:pic>
        <p:nvPicPr>
          <p:cNvPr id="3" name="Picture 3" descr="C:\Documents and Settings\Т. И. Скрильникова\Рабочий стол\Учитель года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857232"/>
            <a:ext cx="4286280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50" y="476250"/>
            <a:ext cx="5905500" cy="5905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46</TotalTime>
  <Words>3</Words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Мастер – класс «Для моих друзей»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МОУ "Гимназия 17"</cp:lastModifiedBy>
  <cp:revision>14</cp:revision>
  <dcterms:modified xsi:type="dcterms:W3CDTF">2019-02-28T17:50:41Z</dcterms:modified>
</cp:coreProperties>
</file>