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7" r:id="rId13"/>
    <p:sldId id="269" r:id="rId14"/>
    <p:sldId id="268" r:id="rId15"/>
    <p:sldId id="272" r:id="rId16"/>
    <p:sldId id="286" r:id="rId17"/>
    <p:sldId id="287" r:id="rId18"/>
    <p:sldId id="283" r:id="rId19"/>
    <p:sldId id="288" r:id="rId20"/>
    <p:sldId id="285" r:id="rId21"/>
    <p:sldId id="282" r:id="rId22"/>
    <p:sldId id="273" r:id="rId23"/>
    <p:sldId id="277" r:id="rId24"/>
    <p:sldId id="270" r:id="rId25"/>
    <p:sldId id="280" r:id="rId26"/>
    <p:sldId id="27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03FD"/>
    <a:srgbClr val="7364E6"/>
    <a:srgbClr val="009900"/>
    <a:srgbClr val="FF0000"/>
    <a:srgbClr val="BFA0FE"/>
    <a:srgbClr val="736601"/>
    <a:srgbClr val="B2B2B2"/>
    <a:srgbClr val="CC99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43" autoAdjust="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02E53-D255-4E9F-A784-DBA4023F21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641364"/>
      </p:ext>
    </p:extLst>
  </p:cSld>
  <p:clrMapOvr>
    <a:masterClrMapping/>
  </p:clrMapOvr>
  <p:transition spd="med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5B2A8-7C79-4D2B-AE79-EF85669276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531448"/>
      </p:ext>
    </p:extLst>
  </p:cSld>
  <p:clrMapOvr>
    <a:masterClrMapping/>
  </p:clrMapOvr>
  <p:transition spd="med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00D0F-BA48-440A-BBD7-DE15FD7543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9892051"/>
      </p:ext>
    </p:extLst>
  </p:cSld>
  <p:clrMapOvr>
    <a:masterClrMapping/>
  </p:clrMapOvr>
  <p:transition spd="med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30976-DF44-4667-AFF2-C59446B390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2304523"/>
      </p:ext>
    </p:extLst>
  </p:cSld>
  <p:clrMapOvr>
    <a:masterClrMapping/>
  </p:clrMapOvr>
  <p:transition spd="med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D5318-BD54-4F91-80B3-B5D6909AC1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0446965"/>
      </p:ext>
    </p:extLst>
  </p:cSld>
  <p:clrMapOvr>
    <a:masterClrMapping/>
  </p:clrMapOvr>
  <p:transition spd="med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B59DA-107A-43D3-B5D3-5A751E3F78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6762841"/>
      </p:ext>
    </p:extLst>
  </p:cSld>
  <p:clrMapOvr>
    <a:masterClrMapping/>
  </p:clrMapOvr>
  <p:transition spd="med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9321F-EA56-46BA-A0A9-724B67A71E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3036292"/>
      </p:ext>
    </p:extLst>
  </p:cSld>
  <p:clrMapOvr>
    <a:masterClrMapping/>
  </p:clrMapOvr>
  <p:transition spd="med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1BE3C-2566-4791-948F-49053DE3E3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8355232"/>
      </p:ext>
    </p:extLst>
  </p:cSld>
  <p:clrMapOvr>
    <a:masterClrMapping/>
  </p:clrMapOvr>
  <p:transition spd="med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DBD57-7CB7-45B4-B83D-4E053107B1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8563341"/>
      </p:ext>
    </p:extLst>
  </p:cSld>
  <p:clrMapOvr>
    <a:masterClrMapping/>
  </p:clrMapOvr>
  <p:transition spd="med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3E8A2-5B2A-4112-8566-A6F467E820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3370016"/>
      </p:ext>
    </p:extLst>
  </p:cSld>
  <p:clrMapOvr>
    <a:masterClrMapping/>
  </p:clrMapOvr>
  <p:transition spd="med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A3A1F-F99E-4F89-BA54-89D219C3F7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6215627"/>
      </p:ext>
    </p:extLst>
  </p:cSld>
  <p:clrMapOvr>
    <a:masterClrMapping/>
  </p:clrMapOvr>
  <p:transition spd="med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07614D-B371-4F9B-8749-F4F5A2B874E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20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44;&#1086;&#1088;&#1086;&#1078;&#1082;&#1072;10.wav" TargetMode="External"/><Relationship Id="rId1" Type="http://schemas.microsoft.com/office/2007/relationships/media" Target="file:///C:\Users\Lenovo\Desktop\&#1084;&#1072;&#1089;&#1090;&#1077;&#1088;%20&#1082;&#1083;&#1072;&#1089;&#1089;\&#1044;&#1086;&#1088;&#1086;&#1078;&#1082;&#1072;10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63;&#1077;&#1088;&#1085;&#1099;&#1081;(1).wav" TargetMode="External"/><Relationship Id="rId1" Type="http://schemas.microsoft.com/office/2007/relationships/media" Target="file:///C:\Users\Lenovo\Desktop\&#1084;&#1072;&#1089;&#1090;&#1077;&#1088;%20&#1082;&#1083;&#1072;&#1089;&#1089;\&#1063;&#1077;&#1088;&#1085;&#1099;&#1081;(1)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50;&#1086;&#1088;&#1080;&#1095;&#1085;&#1077;&#1074;&#1099;&#1081;.wav" TargetMode="External"/><Relationship Id="rId1" Type="http://schemas.microsoft.com/office/2007/relationships/media" Target="file:///C:\Users\Lenovo\Desktop\&#1084;&#1072;&#1089;&#1090;&#1077;&#1088;%20&#1082;&#1083;&#1072;&#1089;&#1089;\&#1050;&#1086;&#1088;&#1080;&#1095;&#1085;&#1077;&#1074;&#1099;&#1081;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gif"/><Relationship Id="rId2" Type="http://schemas.openxmlformats.org/officeDocument/2006/relationships/audio" Target="file:///C:\Users\Lenovo\Desktop\&#1084;&#1072;&#1089;&#1090;&#1077;&#1088;%20&#1082;&#1083;&#1072;&#1089;&#1089;\&#1050;&#1088;&#1072;&#1089;&#1085;&#1099;&#1081;.wav" TargetMode="External"/><Relationship Id="rId1" Type="http://schemas.microsoft.com/office/2007/relationships/media" Target="file:///C:\Users\Lenovo\Desktop\&#1084;&#1072;&#1089;&#1090;&#1077;&#1088;%20&#1082;&#1083;&#1072;&#1089;&#1089;\&#1050;&#1088;&#1072;&#1089;&#1085;&#1099;&#1081;.wav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54;&#1088;&#1072;&#1085;&#1078;1.wav" TargetMode="External"/><Relationship Id="rId1" Type="http://schemas.microsoft.com/office/2007/relationships/media" Target="file:///C:\Users\Lenovo\Desktop\&#1084;&#1072;&#1089;&#1090;&#1077;&#1088;%20&#1082;&#1083;&#1072;&#1089;&#1089;\&#1054;&#1088;&#1072;&#1085;&#1078;1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46;&#1077;&#1083;&#1090;&#1099;&#1081;(1).wav" TargetMode="External"/><Relationship Id="rId1" Type="http://schemas.microsoft.com/office/2007/relationships/media" Target="file:///C:\Users\Lenovo\Desktop\&#1084;&#1072;&#1089;&#1090;&#1077;&#1088;%20&#1082;&#1083;&#1072;&#1089;&#1089;\&#1046;&#1077;&#1083;&#1090;&#1099;&#1081;(1).wav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57;&#1080;&#1085;&#1080;&#1081;.wav" TargetMode="External"/><Relationship Id="rId1" Type="http://schemas.microsoft.com/office/2007/relationships/media" Target="file:///C:\Users\Lenovo\Desktop\&#1084;&#1072;&#1089;&#1090;&#1077;&#1088;%20&#1082;&#1083;&#1072;&#1089;&#1089;\&#1057;&#1080;&#1085;&#1080;&#1081;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47;&#1077;&#1083;&#1077;&#1085;&#1099;&#1081;(1).wav" TargetMode="External"/><Relationship Id="rId1" Type="http://schemas.microsoft.com/office/2007/relationships/media" Target="file:///C:\Users\Lenovo\Desktop\&#1084;&#1072;&#1089;&#1090;&#1077;&#1088;%20&#1082;&#1083;&#1072;&#1089;&#1089;\&#1047;&#1077;&#1083;&#1077;&#1085;&#1099;&#1081;(1).wav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41;&#1077;&#1083;&#1099;&#1081;.wav" TargetMode="External"/><Relationship Id="rId1" Type="http://schemas.microsoft.com/office/2007/relationships/media" Target="file:///C:\Users\Lenovo\Desktop\&#1084;&#1072;&#1089;&#1090;&#1077;&#1088;%20&#1082;&#1083;&#1072;&#1089;&#1089;\&#1041;&#1077;&#1083;&#1099;&#1081;.wav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1084;&#1072;&#1089;&#1090;&#1077;&#1088;%20&#1082;&#1083;&#1072;&#1089;&#1089;\&#1057;&#1077;&#1088;&#1099;&#1081;.wav" TargetMode="External"/><Relationship Id="rId1" Type="http://schemas.microsoft.com/office/2007/relationships/media" Target="file:///C:\Users\Lenovo\Desktop\&#1084;&#1072;&#1089;&#1090;&#1077;&#1088;%20&#1082;&#1083;&#1072;&#1089;&#1089;\&#1057;&#1077;&#1088;&#1099;&#1081;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BFA0F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6" name="Picture 30" descr="1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7853363" cy="2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1600200" y="685800"/>
            <a:ext cx="6019800" cy="23241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162304"/>
              </a:avLst>
            </a:prstTxWarp>
          </a:bodyPr>
          <a:lstStyle/>
          <a:p>
            <a:pPr algn="ctr"/>
            <a:r>
              <a:rPr lang="en-US" sz="40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Learn the </a:t>
            </a:r>
            <a:r>
              <a:rPr lang="en-US" sz="4000" kern="10" dirty="0" err="1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colours</a:t>
            </a:r>
            <a:r>
              <a:rPr lang="en-US" sz="40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endParaRPr lang="ru-RU" sz="4000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29712" name="Group 16"/>
          <p:cNvGrpSpPr>
            <a:grpSpLocks/>
          </p:cNvGrpSpPr>
          <p:nvPr/>
        </p:nvGrpSpPr>
        <p:grpSpPr bwMode="auto">
          <a:xfrm>
            <a:off x="1828800" y="1143000"/>
            <a:ext cx="5410200" cy="5105400"/>
            <a:chOff x="1056" y="336"/>
            <a:chExt cx="3408" cy="3216"/>
          </a:xfrm>
        </p:grpSpPr>
        <p:sp>
          <p:nvSpPr>
            <p:cNvPr id="29713" name="Oval 17"/>
            <p:cNvSpPr>
              <a:spLocks noChangeArrowheads="1"/>
            </p:cNvSpPr>
            <p:nvPr/>
          </p:nvSpPr>
          <p:spPr bwMode="auto">
            <a:xfrm rot="6480691">
              <a:off x="1779" y="2622"/>
              <a:ext cx="1188" cy="671"/>
            </a:xfrm>
            <a:prstGeom prst="ellipse">
              <a:avLst/>
            </a:prstGeom>
            <a:solidFill>
              <a:srgbClr val="99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14" name="Oval 18"/>
            <p:cNvSpPr>
              <a:spLocks noChangeArrowheads="1"/>
            </p:cNvSpPr>
            <p:nvPr/>
          </p:nvSpPr>
          <p:spPr bwMode="auto">
            <a:xfrm rot="-2885402">
              <a:off x="2825" y="856"/>
              <a:ext cx="1188" cy="67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9715" name="Group 19"/>
            <p:cNvGrpSpPr>
              <a:grpSpLocks/>
            </p:cNvGrpSpPr>
            <p:nvPr/>
          </p:nvGrpSpPr>
          <p:grpSpPr bwMode="auto">
            <a:xfrm>
              <a:off x="1056" y="336"/>
              <a:ext cx="3408" cy="3168"/>
              <a:chOff x="1056" y="336"/>
              <a:chExt cx="3408" cy="3168"/>
            </a:xfrm>
          </p:grpSpPr>
          <p:grpSp>
            <p:nvGrpSpPr>
              <p:cNvPr id="29716" name="Group 20"/>
              <p:cNvGrpSpPr>
                <a:grpSpLocks/>
              </p:cNvGrpSpPr>
              <p:nvPr/>
            </p:nvGrpSpPr>
            <p:grpSpPr bwMode="auto">
              <a:xfrm>
                <a:off x="1056" y="336"/>
                <a:ext cx="3408" cy="3168"/>
                <a:chOff x="1056" y="384"/>
                <a:chExt cx="3408" cy="3168"/>
              </a:xfrm>
            </p:grpSpPr>
            <p:sp>
              <p:nvSpPr>
                <p:cNvPr id="29717" name="Oval 21"/>
                <p:cNvSpPr>
                  <a:spLocks noChangeArrowheads="1"/>
                </p:cNvSpPr>
                <p:nvPr/>
              </p:nvSpPr>
              <p:spPr bwMode="auto">
                <a:xfrm rot="16200000">
                  <a:off x="2141" y="642"/>
                  <a:ext cx="1188" cy="671"/>
                </a:xfrm>
                <a:prstGeom prst="ellipse">
                  <a:avLst/>
                </a:pr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18" name="Oval 22"/>
                <p:cNvSpPr>
                  <a:spLocks noChangeArrowheads="1"/>
                </p:cNvSpPr>
                <p:nvPr/>
              </p:nvSpPr>
              <p:spPr bwMode="auto">
                <a:xfrm rot="2873352">
                  <a:off x="1452" y="907"/>
                  <a:ext cx="1188" cy="671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19" name="Oval 23"/>
                <p:cNvSpPr>
                  <a:spLocks noChangeArrowheads="1"/>
                </p:cNvSpPr>
                <p:nvPr/>
              </p:nvSpPr>
              <p:spPr bwMode="auto">
                <a:xfrm rot="187128">
                  <a:off x="1056" y="1523"/>
                  <a:ext cx="1239" cy="643"/>
                </a:xfrm>
                <a:prstGeom prst="ellips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20" name="Oval 24"/>
                <p:cNvSpPr>
                  <a:spLocks noChangeArrowheads="1"/>
                </p:cNvSpPr>
                <p:nvPr/>
              </p:nvSpPr>
              <p:spPr bwMode="auto">
                <a:xfrm rot="-23763376">
                  <a:off x="1186" y="2192"/>
                  <a:ext cx="1239" cy="643"/>
                </a:xfrm>
                <a:prstGeom prst="ellipse">
                  <a:avLst/>
                </a:pr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21" name="Oval 25"/>
                <p:cNvSpPr>
                  <a:spLocks noChangeArrowheads="1"/>
                </p:cNvSpPr>
                <p:nvPr/>
              </p:nvSpPr>
              <p:spPr bwMode="auto">
                <a:xfrm rot="4007332">
                  <a:off x="2554" y="2622"/>
                  <a:ext cx="1188" cy="67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22" name="Oval 26"/>
                <p:cNvSpPr>
                  <a:spLocks noChangeArrowheads="1"/>
                </p:cNvSpPr>
                <p:nvPr/>
              </p:nvSpPr>
              <p:spPr bwMode="auto">
                <a:xfrm rot="1718025">
                  <a:off x="3085" y="2156"/>
                  <a:ext cx="1239" cy="643"/>
                </a:xfrm>
                <a:prstGeom prst="ellipse">
                  <a:avLst/>
                </a:prstGeom>
                <a:solidFill>
                  <a:srgbClr val="80808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23" name="Oval 27"/>
                <p:cNvSpPr>
                  <a:spLocks noChangeArrowheads="1"/>
                </p:cNvSpPr>
                <p:nvPr/>
              </p:nvSpPr>
              <p:spPr bwMode="auto">
                <a:xfrm rot="-396175">
                  <a:off x="3225" y="1486"/>
                  <a:ext cx="1239" cy="6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9724" name="AutoShape 28"/>
              <p:cNvSpPr>
                <a:spLocks noChangeArrowheads="1"/>
              </p:cNvSpPr>
              <p:nvPr/>
            </p:nvSpPr>
            <p:spPr bwMode="auto">
              <a:xfrm>
                <a:off x="2256" y="1536"/>
                <a:ext cx="930" cy="842"/>
              </a:xfrm>
              <a:prstGeom prst="smileyFace">
                <a:avLst>
                  <a:gd name="adj" fmla="val 4653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9727" name="Дорожка10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38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97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8" dur="2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12" showWhenStopped="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27"/>
                </p:tgtEl>
              </p:cMediaNode>
            </p:audio>
          </p:childTnLst>
        </p:cTn>
      </p:par>
    </p:tnLst>
    <p:bldLst>
      <p:bldP spid="29701" grpId="0" animBg="1"/>
      <p:bldP spid="2970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tx2"/>
            </a:gs>
            <a:gs pos="82000">
              <a:srgbClr val="FEE7F2"/>
            </a:gs>
            <a:gs pos="76000">
              <a:srgbClr val="FAC77D"/>
            </a:gs>
            <a:gs pos="87000">
              <a:srgbClr val="FBA97D"/>
            </a:gs>
            <a:gs pos="93000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152400" y="4724400"/>
            <a:ext cx="3810000" cy="1219200"/>
          </a:xfrm>
          <a:prstGeom prst="parallelogram">
            <a:avLst>
              <a:gd name="adj" fmla="val 78125"/>
            </a:avLst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457200" y="533400"/>
            <a:ext cx="2290763" cy="11096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Black</a:t>
            </a:r>
            <a:endParaRPr lang="ru-RU" sz="3600" b="1" kern="1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13317" name="Picture 5" descr="Рисунок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09800"/>
            <a:ext cx="2514600" cy="435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4572000" y="838200"/>
            <a:ext cx="3448050" cy="1047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bg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My dog is black</a:t>
            </a:r>
          </a:p>
          <a:p>
            <a:pPr algn="ctr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bg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His name is Jack</a:t>
            </a:r>
            <a:endParaRPr lang="ru-RU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bg2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3323" name="Черный(1)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87" fill="hold"/>
                                        <p:tgtEl>
                                          <p:spTgt spid="13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3"/>
                </p:tgtEl>
              </p:cMediaNode>
            </p:audio>
          </p:childTnLst>
        </p:cTn>
      </p:par>
    </p:tnLst>
    <p:bldLst>
      <p:bldP spid="13321" grpId="0" animBg="1"/>
      <p:bldP spid="13316" grpId="0" animBg="1"/>
      <p:bldP spid="133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23000">
              <a:srgbClr val="736601"/>
            </a:gs>
            <a:gs pos="55000">
              <a:srgbClr val="E6D78A"/>
            </a:gs>
            <a:gs pos="64000">
              <a:srgbClr val="C7AC4C"/>
            </a:gs>
            <a:gs pos="75000">
              <a:srgbClr val="E6D78A"/>
            </a:gs>
            <a:gs pos="89000">
              <a:srgbClr val="C7AC4C"/>
            </a:gs>
            <a:gs pos="100000">
              <a:srgbClr val="E6DCA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914400" y="5029200"/>
            <a:ext cx="4800600" cy="1143000"/>
          </a:xfrm>
          <a:prstGeom prst="parallelogram">
            <a:avLst>
              <a:gd name="adj" fmla="val 105000"/>
            </a:avLst>
          </a:prstGeom>
          <a:gradFill rotWithShape="1">
            <a:gsLst>
              <a:gs pos="0">
                <a:schemeClr val="bg1"/>
              </a:gs>
              <a:gs pos="100000">
                <a:srgbClr val="CC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2852738" cy="11096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66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Brown</a:t>
            </a:r>
            <a:endParaRPr lang="ru-RU" sz="3600" b="1" kern="1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9966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4345" name="Picture 9" descr="Рисунок6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971800"/>
            <a:ext cx="2584450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4267200" y="1021557"/>
            <a:ext cx="4514850" cy="1047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Brown Winnie is funny</a:t>
            </a:r>
          </a:p>
          <a:p>
            <a:pPr algn="ctr"/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He likes to eat honey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808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4348" name="Коричневый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79" fill="hold"/>
                                        <p:tgtEl>
                                          <p:spTgt spid="14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8"/>
                </p:tgtEl>
              </p:cMediaNode>
            </p:audio>
          </p:childTnLst>
        </p:cTn>
      </p:par>
    </p:tnLst>
    <p:bldLst>
      <p:bldP spid="14347" grpId="0" animBg="1"/>
      <p:bldP spid="14340" grpId="0" animBg="1"/>
      <p:bldP spid="143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Oval 12"/>
          <p:cNvSpPr>
            <a:spLocks noChangeArrowheads="1"/>
          </p:cNvSpPr>
          <p:nvPr/>
        </p:nvSpPr>
        <p:spPr bwMode="auto">
          <a:xfrm rot="-23763376">
            <a:off x="2001838" y="3994150"/>
            <a:ext cx="1966912" cy="10207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1676400" y="1143000"/>
            <a:ext cx="5486400" cy="5029200"/>
            <a:chOff x="1035" y="660"/>
            <a:chExt cx="3408" cy="3216"/>
          </a:xfrm>
        </p:grpSpPr>
        <p:grpSp>
          <p:nvGrpSpPr>
            <p:cNvPr id="21526" name="Group 22"/>
            <p:cNvGrpSpPr>
              <a:grpSpLocks/>
            </p:cNvGrpSpPr>
            <p:nvPr/>
          </p:nvGrpSpPr>
          <p:grpSpPr bwMode="auto">
            <a:xfrm>
              <a:off x="1035" y="660"/>
              <a:ext cx="3408" cy="3216"/>
              <a:chOff x="1035" y="660"/>
              <a:chExt cx="3408" cy="3216"/>
            </a:xfrm>
          </p:grpSpPr>
          <p:sp>
            <p:nvSpPr>
              <p:cNvPr id="21509" name="Oval 5"/>
              <p:cNvSpPr>
                <a:spLocks noChangeArrowheads="1"/>
              </p:cNvSpPr>
              <p:nvPr/>
            </p:nvSpPr>
            <p:spPr bwMode="auto">
              <a:xfrm rot="6480691">
                <a:off x="1758" y="2946"/>
                <a:ext cx="1188" cy="671"/>
              </a:xfrm>
              <a:prstGeom prst="ellipse">
                <a:avLst/>
              </a:prstGeom>
              <a:solidFill>
                <a:srgbClr val="99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0" name="Oval 6"/>
              <p:cNvSpPr>
                <a:spLocks noChangeArrowheads="1"/>
              </p:cNvSpPr>
              <p:nvPr/>
            </p:nvSpPr>
            <p:spPr bwMode="auto">
              <a:xfrm rot="-2885402">
                <a:off x="2804" y="1180"/>
                <a:ext cx="1188" cy="67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3" name="Oval 9"/>
              <p:cNvSpPr>
                <a:spLocks noChangeArrowheads="1"/>
              </p:cNvSpPr>
              <p:nvPr/>
            </p:nvSpPr>
            <p:spPr bwMode="auto">
              <a:xfrm rot="16200000">
                <a:off x="2120" y="918"/>
                <a:ext cx="1188" cy="671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4" name="Oval 10"/>
              <p:cNvSpPr>
                <a:spLocks noChangeArrowheads="1"/>
              </p:cNvSpPr>
              <p:nvPr/>
            </p:nvSpPr>
            <p:spPr bwMode="auto">
              <a:xfrm rot="2873352">
                <a:off x="1431" y="1183"/>
                <a:ext cx="1188" cy="671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5" name="Oval 11"/>
              <p:cNvSpPr>
                <a:spLocks noChangeArrowheads="1"/>
              </p:cNvSpPr>
              <p:nvPr/>
            </p:nvSpPr>
            <p:spPr bwMode="auto">
              <a:xfrm rot="187128">
                <a:off x="1035" y="1799"/>
                <a:ext cx="1239" cy="643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7" name="Oval 13"/>
              <p:cNvSpPr>
                <a:spLocks noChangeArrowheads="1"/>
              </p:cNvSpPr>
              <p:nvPr/>
            </p:nvSpPr>
            <p:spPr bwMode="auto">
              <a:xfrm rot="4007332">
                <a:off x="2533" y="2898"/>
                <a:ext cx="1188" cy="671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8" name="Oval 14"/>
              <p:cNvSpPr>
                <a:spLocks noChangeArrowheads="1"/>
              </p:cNvSpPr>
              <p:nvPr/>
            </p:nvSpPr>
            <p:spPr bwMode="auto">
              <a:xfrm rot="1718025">
                <a:off x="3064" y="2432"/>
                <a:ext cx="1239" cy="643"/>
              </a:xfrm>
              <a:prstGeom prst="ellipse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9" name="Oval 15"/>
              <p:cNvSpPr>
                <a:spLocks noChangeArrowheads="1"/>
              </p:cNvSpPr>
              <p:nvPr/>
            </p:nvSpPr>
            <p:spPr bwMode="auto">
              <a:xfrm rot="-396175">
                <a:off x="3204" y="1762"/>
                <a:ext cx="1239" cy="6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520" name="AutoShape 16"/>
            <p:cNvSpPr>
              <a:spLocks noChangeArrowheads="1"/>
            </p:cNvSpPr>
            <p:nvPr/>
          </p:nvSpPr>
          <p:spPr bwMode="auto">
            <a:xfrm>
              <a:off x="2256" y="1824"/>
              <a:ext cx="930" cy="842"/>
            </a:xfrm>
            <a:prstGeom prst="smileyFace">
              <a:avLst>
                <a:gd name="adj" fmla="val 4653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21" name="WordArt 17"/>
          <p:cNvSpPr>
            <a:spLocks noChangeArrowheads="1" noChangeShapeType="1" noTextEdit="1"/>
          </p:cNvSpPr>
          <p:nvPr/>
        </p:nvSpPr>
        <p:spPr bwMode="auto">
          <a:xfrm>
            <a:off x="2667000" y="228600"/>
            <a:ext cx="3886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What is missing?</a:t>
            </a:r>
            <a:endParaRPr lang="ru-RU" sz="3600" b="1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animBg="1"/>
      <p:bldP spid="215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2667000" y="228600"/>
            <a:ext cx="3886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What is missing?</a:t>
            </a:r>
            <a:endParaRPr lang="ru-RU" sz="3600" b="1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 rot="2873352">
            <a:off x="2532857" y="1974056"/>
            <a:ext cx="1885950" cy="10652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74" name="Group 22"/>
          <p:cNvGrpSpPr>
            <a:grpSpLocks/>
          </p:cNvGrpSpPr>
          <p:nvPr/>
        </p:nvGrpSpPr>
        <p:grpSpPr bwMode="auto">
          <a:xfrm>
            <a:off x="1905000" y="1143000"/>
            <a:ext cx="5410200" cy="5105400"/>
            <a:chOff x="1200" y="720"/>
            <a:chExt cx="3408" cy="3216"/>
          </a:xfrm>
        </p:grpSpPr>
        <p:sp>
          <p:nvSpPr>
            <p:cNvPr id="23565" name="Oval 13"/>
            <p:cNvSpPr>
              <a:spLocks noChangeArrowheads="1"/>
            </p:cNvSpPr>
            <p:nvPr/>
          </p:nvSpPr>
          <p:spPr bwMode="auto">
            <a:xfrm rot="-23763376">
              <a:off x="1330" y="2528"/>
              <a:ext cx="1239" cy="643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3573" name="Group 21"/>
            <p:cNvGrpSpPr>
              <a:grpSpLocks/>
            </p:cNvGrpSpPr>
            <p:nvPr/>
          </p:nvGrpSpPr>
          <p:grpSpPr bwMode="auto">
            <a:xfrm>
              <a:off x="1200" y="720"/>
              <a:ext cx="3408" cy="3216"/>
              <a:chOff x="1200" y="720"/>
              <a:chExt cx="3408" cy="3216"/>
            </a:xfrm>
          </p:grpSpPr>
          <p:sp>
            <p:nvSpPr>
              <p:cNvPr id="23566" name="Oval 14"/>
              <p:cNvSpPr>
                <a:spLocks noChangeArrowheads="1"/>
              </p:cNvSpPr>
              <p:nvPr/>
            </p:nvSpPr>
            <p:spPr bwMode="auto">
              <a:xfrm rot="4007332">
                <a:off x="2698" y="2958"/>
                <a:ext cx="1188" cy="671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58" name="Oval 6"/>
              <p:cNvSpPr>
                <a:spLocks noChangeArrowheads="1"/>
              </p:cNvSpPr>
              <p:nvPr/>
            </p:nvSpPr>
            <p:spPr bwMode="auto">
              <a:xfrm rot="6480691">
                <a:off x="1923" y="3006"/>
                <a:ext cx="1188" cy="671"/>
              </a:xfrm>
              <a:prstGeom prst="ellipse">
                <a:avLst/>
              </a:prstGeom>
              <a:solidFill>
                <a:srgbClr val="99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59" name="Oval 7"/>
              <p:cNvSpPr>
                <a:spLocks noChangeArrowheads="1"/>
              </p:cNvSpPr>
              <p:nvPr/>
            </p:nvSpPr>
            <p:spPr bwMode="auto">
              <a:xfrm rot="-2885402">
                <a:off x="2969" y="1240"/>
                <a:ext cx="1188" cy="67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2" name="Oval 10"/>
              <p:cNvSpPr>
                <a:spLocks noChangeArrowheads="1"/>
              </p:cNvSpPr>
              <p:nvPr/>
            </p:nvSpPr>
            <p:spPr bwMode="auto">
              <a:xfrm rot="16200000">
                <a:off x="2285" y="978"/>
                <a:ext cx="1188" cy="671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4" name="Oval 12"/>
              <p:cNvSpPr>
                <a:spLocks noChangeArrowheads="1"/>
              </p:cNvSpPr>
              <p:nvPr/>
            </p:nvSpPr>
            <p:spPr bwMode="auto">
              <a:xfrm rot="187128">
                <a:off x="1200" y="1859"/>
                <a:ext cx="1239" cy="643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7" name="Oval 15"/>
              <p:cNvSpPr>
                <a:spLocks noChangeArrowheads="1"/>
              </p:cNvSpPr>
              <p:nvPr/>
            </p:nvSpPr>
            <p:spPr bwMode="auto">
              <a:xfrm rot="1718025">
                <a:off x="3229" y="2492"/>
                <a:ext cx="1239" cy="643"/>
              </a:xfrm>
              <a:prstGeom prst="ellipse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8" name="Oval 16"/>
              <p:cNvSpPr>
                <a:spLocks noChangeArrowheads="1"/>
              </p:cNvSpPr>
              <p:nvPr/>
            </p:nvSpPr>
            <p:spPr bwMode="auto">
              <a:xfrm rot="-396175">
                <a:off x="3369" y="1822"/>
                <a:ext cx="1239" cy="6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9" name="AutoShape 17"/>
              <p:cNvSpPr>
                <a:spLocks noChangeArrowheads="1"/>
              </p:cNvSpPr>
              <p:nvPr/>
            </p:nvSpPr>
            <p:spPr bwMode="auto">
              <a:xfrm>
                <a:off x="2400" y="1920"/>
                <a:ext cx="930" cy="842"/>
              </a:xfrm>
              <a:prstGeom prst="smileyFace">
                <a:avLst>
                  <a:gd name="adj" fmla="val 4653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3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Oval 5"/>
          <p:cNvSpPr>
            <a:spLocks noChangeArrowheads="1"/>
          </p:cNvSpPr>
          <p:nvPr/>
        </p:nvSpPr>
        <p:spPr bwMode="auto">
          <a:xfrm rot="6480691">
            <a:off x="2899569" y="4925219"/>
            <a:ext cx="1885950" cy="1065212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 rot="-2885402">
            <a:off x="4560888" y="2120900"/>
            <a:ext cx="1885950" cy="106362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1752600" y="1295400"/>
            <a:ext cx="5410200" cy="5029200"/>
            <a:chOff x="1056" y="336"/>
            <a:chExt cx="3408" cy="3168"/>
          </a:xfrm>
        </p:grpSpPr>
        <p:grpSp>
          <p:nvGrpSpPr>
            <p:cNvPr id="22536" name="Group 8"/>
            <p:cNvGrpSpPr>
              <a:grpSpLocks/>
            </p:cNvGrpSpPr>
            <p:nvPr/>
          </p:nvGrpSpPr>
          <p:grpSpPr bwMode="auto">
            <a:xfrm>
              <a:off x="1056" y="336"/>
              <a:ext cx="3408" cy="3168"/>
              <a:chOff x="1056" y="384"/>
              <a:chExt cx="3408" cy="3168"/>
            </a:xfrm>
          </p:grpSpPr>
          <p:sp>
            <p:nvSpPr>
              <p:cNvPr id="22537" name="Oval 9"/>
              <p:cNvSpPr>
                <a:spLocks noChangeArrowheads="1"/>
              </p:cNvSpPr>
              <p:nvPr/>
            </p:nvSpPr>
            <p:spPr bwMode="auto">
              <a:xfrm rot="16200000">
                <a:off x="2141" y="642"/>
                <a:ext cx="1188" cy="671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38" name="Oval 10"/>
              <p:cNvSpPr>
                <a:spLocks noChangeArrowheads="1"/>
              </p:cNvSpPr>
              <p:nvPr/>
            </p:nvSpPr>
            <p:spPr bwMode="auto">
              <a:xfrm rot="2873352">
                <a:off x="1452" y="907"/>
                <a:ext cx="1188" cy="671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39" name="Oval 11"/>
              <p:cNvSpPr>
                <a:spLocks noChangeArrowheads="1"/>
              </p:cNvSpPr>
              <p:nvPr/>
            </p:nvSpPr>
            <p:spPr bwMode="auto">
              <a:xfrm rot="187128">
                <a:off x="1056" y="1523"/>
                <a:ext cx="1239" cy="643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0" name="Oval 12"/>
              <p:cNvSpPr>
                <a:spLocks noChangeArrowheads="1"/>
              </p:cNvSpPr>
              <p:nvPr/>
            </p:nvSpPr>
            <p:spPr bwMode="auto">
              <a:xfrm rot="-23763376">
                <a:off x="1186" y="2192"/>
                <a:ext cx="1239" cy="643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1" name="Oval 13"/>
              <p:cNvSpPr>
                <a:spLocks noChangeArrowheads="1"/>
              </p:cNvSpPr>
              <p:nvPr/>
            </p:nvSpPr>
            <p:spPr bwMode="auto">
              <a:xfrm rot="4007332">
                <a:off x="2554" y="2622"/>
                <a:ext cx="1188" cy="671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2" name="Oval 14"/>
              <p:cNvSpPr>
                <a:spLocks noChangeArrowheads="1"/>
              </p:cNvSpPr>
              <p:nvPr/>
            </p:nvSpPr>
            <p:spPr bwMode="auto">
              <a:xfrm rot="1718025">
                <a:off x="3085" y="2156"/>
                <a:ext cx="1239" cy="643"/>
              </a:xfrm>
              <a:prstGeom prst="ellipse">
                <a:avLst/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3" name="Oval 15"/>
              <p:cNvSpPr>
                <a:spLocks noChangeArrowheads="1"/>
              </p:cNvSpPr>
              <p:nvPr/>
            </p:nvSpPr>
            <p:spPr bwMode="auto">
              <a:xfrm rot="-396175">
                <a:off x="3225" y="1486"/>
                <a:ext cx="1239" cy="6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544" name="AutoShape 16"/>
            <p:cNvSpPr>
              <a:spLocks noChangeArrowheads="1"/>
            </p:cNvSpPr>
            <p:nvPr/>
          </p:nvSpPr>
          <p:spPr bwMode="auto">
            <a:xfrm>
              <a:off x="2256" y="1536"/>
              <a:ext cx="930" cy="842"/>
            </a:xfrm>
            <a:prstGeom prst="smileyFace">
              <a:avLst>
                <a:gd name="adj" fmla="val 4653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45" name="WordArt 17"/>
          <p:cNvSpPr>
            <a:spLocks noChangeArrowheads="1" noChangeShapeType="1" noTextEdit="1"/>
          </p:cNvSpPr>
          <p:nvPr/>
        </p:nvSpPr>
        <p:spPr bwMode="auto">
          <a:xfrm>
            <a:off x="2667000" y="228600"/>
            <a:ext cx="3886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What is missing?</a:t>
            </a:r>
            <a:endParaRPr lang="ru-RU" sz="3600" b="1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0" name="Group 4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661203"/>
              </p:ext>
            </p:extLst>
          </p:nvPr>
        </p:nvGraphicFramePr>
        <p:xfrm>
          <a:off x="1676400" y="1828800"/>
          <a:ext cx="5334000" cy="37338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400"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h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073" name="WordArt 449"/>
          <p:cNvSpPr>
            <a:spLocks noChangeArrowheads="1" noChangeShapeType="1" noTextEdit="1"/>
          </p:cNvSpPr>
          <p:nvPr/>
        </p:nvSpPr>
        <p:spPr bwMode="auto">
          <a:xfrm>
            <a:off x="1981200" y="685800"/>
            <a:ext cx="41719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Complete the puzzle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Веселая музыка - для конкурс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33813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0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53000">
              <a:srgbClr val="FFFF00"/>
            </a:gs>
            <a:gs pos="98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806247"/>
              </p:ext>
            </p:extLst>
          </p:nvPr>
        </p:nvGraphicFramePr>
        <p:xfrm>
          <a:off x="1524000" y="1219200"/>
          <a:ext cx="7467600" cy="5334000"/>
        </p:xfrm>
        <a:graphic>
          <a:graphicData uri="http://schemas.openxmlformats.org/drawingml/2006/table">
            <a:tbl>
              <a:tblPr/>
              <a:tblGrid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  <a:gridCol w="533400"/>
              </a:tblGrid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66"/>
                          </a:solidFill>
                          <a:effectLst/>
                          <a:latin typeface="Arial" panose="020B0604020202020204" pitchFamily="34" charset="0"/>
                        </a:rPr>
                        <a:t>g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panose="020B0604020202020204" pitchFamily="34" charset="0"/>
                        </a:rPr>
                        <a:t>o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panose="020B0604020202020204" pitchFamily="34" charset="0"/>
                        </a:rPr>
                        <a:t>g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66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8000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66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8000"/>
                          </a:solidFill>
                          <a:effectLst/>
                          <a:latin typeface="Arial" panose="020B0604020202020204" pitchFamily="34" charset="0"/>
                        </a:rPr>
                        <a:t>o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66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CC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/>
                          <a:latin typeface="Arial" panose="020B0604020202020204" pitchFamily="34" charset="0"/>
                        </a:rPr>
                        <a:t>o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0"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8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h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35493"/>
      </p:ext>
    </p:extLst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00B050"/>
            </a:gs>
            <a:gs pos="67000">
              <a:srgbClr val="FFFF00"/>
            </a:gs>
            <a:gs pos="39000">
              <a:schemeClr val="accent2">
                <a:lumMod val="60000"/>
                <a:lumOff val="40000"/>
              </a:schemeClr>
            </a:gs>
            <a:gs pos="3279">
              <a:srgbClr val="7030A0"/>
            </a:gs>
            <a:gs pos="22000">
              <a:schemeClr val="accent2">
                <a:lumMod val="75000"/>
              </a:schemeClr>
            </a:gs>
            <a:gs pos="80000">
              <a:srgbClr val="FFC000"/>
            </a:gs>
            <a:gs pos="98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457200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Let`s </a:t>
            </a:r>
            <a:r>
              <a:rPr lang="en-US" sz="32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play </a:t>
            </a:r>
            <a:r>
              <a:rPr lang="ru-RU" sz="32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«</a:t>
            </a:r>
            <a:r>
              <a:rPr lang="en-US" sz="32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Sea battle</a:t>
            </a:r>
            <a:r>
              <a:rPr lang="ru-RU" sz="32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»</a:t>
            </a:r>
            <a:endParaRPr lang="ru-RU" sz="32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9204" y="1447799"/>
          <a:ext cx="5688928" cy="46482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06849"/>
                <a:gridCol w="711869"/>
                <a:gridCol w="711869"/>
                <a:gridCol w="711869"/>
                <a:gridCol w="710865"/>
                <a:gridCol w="711869"/>
                <a:gridCol w="711869"/>
                <a:gridCol w="711869"/>
              </a:tblGrid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90800" y="2667000"/>
            <a:ext cx="762000" cy="53340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51546" y="3200400"/>
            <a:ext cx="762000" cy="533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11857" y="3200400"/>
            <a:ext cx="762000" cy="5334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01036" y="3756546"/>
            <a:ext cx="7620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13546" y="3184477"/>
            <a:ext cx="7620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13546" y="4356478"/>
            <a:ext cx="7620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90800" y="4922566"/>
            <a:ext cx="7620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12409" y="5488655"/>
            <a:ext cx="7620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52800" y="4938911"/>
            <a:ext cx="7620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973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134" y="411993"/>
            <a:ext cx="8084708" cy="528034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it…..?  - Yes, it is / No, it isn’t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It is … .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6026" y="1859506"/>
            <a:ext cx="2728407" cy="1122758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Bookman Old Style" panose="02050604050505020204" pitchFamily="18" charset="0"/>
              </a:rPr>
              <a:t>Brown?</a:t>
            </a:r>
          </a:p>
          <a:p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3" y="2441955"/>
            <a:ext cx="2037358" cy="2037358"/>
          </a:xfrm>
        </p:spPr>
      </p:pic>
      <p:sp>
        <p:nvSpPr>
          <p:cNvPr id="6" name="Прямоугольник 5"/>
          <p:cNvSpPr/>
          <p:nvPr/>
        </p:nvSpPr>
        <p:spPr>
          <a:xfrm>
            <a:off x="1295400" y="4953000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Red</a:t>
            </a:r>
            <a:r>
              <a:rPr lang="en-US" sz="2800" b="1" dirty="0" smtClean="0">
                <a:latin typeface="Bookman Old Style" panose="02050604050505020204" pitchFamily="18" charset="0"/>
              </a:rPr>
              <a:t>?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832" y="4315979"/>
            <a:ext cx="1098278" cy="19612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37582" y="1593068"/>
            <a:ext cx="1649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Green? </a:t>
            </a:r>
            <a:endParaRPr lang="ru-RU" sz="28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93" y="2198938"/>
            <a:ext cx="3185504" cy="199206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991285" y="1589348"/>
            <a:ext cx="1247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Blue?</a:t>
            </a:r>
            <a:endParaRPr lang="ru-RU" sz="28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43800" y="4543356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Bookman Old Style" panose="02050604050505020204" pitchFamily="18" charset="0"/>
              </a:rPr>
              <a:t>Black?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479313"/>
            <a:ext cx="2068596" cy="22484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49" y="2263232"/>
            <a:ext cx="2168598" cy="195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791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94000">
              <a:srgbClr val="0070C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066" y="1600200"/>
            <a:ext cx="8229600" cy="1143000"/>
          </a:xfrm>
        </p:spPr>
        <p:txBody>
          <a:bodyPr/>
          <a:lstStyle/>
          <a:p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Is it a … pencil</a:t>
            </a:r>
            <a:r>
              <a:rPr lang="en-US" sz="72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?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0266" y="3505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Yes, </a:t>
            </a:r>
            <a:r>
              <a:rPr lang="en-US" sz="4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i</a:t>
            </a:r>
            <a:r>
              <a:rPr lang="en-US" sz="4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t is.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7299" y="33528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No, it isn`t.</a:t>
            </a:r>
            <a:endParaRPr lang="ru-RU" sz="48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924949"/>
      </p:ext>
    </p:extLst>
  </p:cSld>
  <p:clrMapOvr>
    <a:masterClrMapping/>
  </p:clrMapOvr>
  <p:transition spd="med"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100000">
              <a:srgbClr val="BFA0F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9" name="Picture 33" descr="1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853363" cy="2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27" name="Group 31"/>
          <p:cNvGrpSpPr>
            <a:grpSpLocks/>
          </p:cNvGrpSpPr>
          <p:nvPr/>
        </p:nvGrpSpPr>
        <p:grpSpPr bwMode="auto">
          <a:xfrm>
            <a:off x="1676400" y="685800"/>
            <a:ext cx="5410200" cy="5105400"/>
            <a:chOff x="1056" y="336"/>
            <a:chExt cx="3408" cy="3216"/>
          </a:xfrm>
        </p:grpSpPr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 rot="6480691">
              <a:off x="1779" y="2622"/>
              <a:ext cx="1188" cy="671"/>
            </a:xfrm>
            <a:prstGeom prst="ellipse">
              <a:avLst/>
            </a:prstGeom>
            <a:solidFill>
              <a:srgbClr val="99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-2885402">
              <a:off x="2825" y="856"/>
              <a:ext cx="1188" cy="67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26" name="Group 30"/>
            <p:cNvGrpSpPr>
              <a:grpSpLocks/>
            </p:cNvGrpSpPr>
            <p:nvPr/>
          </p:nvGrpSpPr>
          <p:grpSpPr bwMode="auto">
            <a:xfrm>
              <a:off x="1056" y="336"/>
              <a:ext cx="3408" cy="3168"/>
              <a:chOff x="1056" y="336"/>
              <a:chExt cx="3408" cy="3168"/>
            </a:xfrm>
          </p:grpSpPr>
          <p:grpSp>
            <p:nvGrpSpPr>
              <p:cNvPr id="4125" name="Group 29"/>
              <p:cNvGrpSpPr>
                <a:grpSpLocks/>
              </p:cNvGrpSpPr>
              <p:nvPr/>
            </p:nvGrpSpPr>
            <p:grpSpPr bwMode="auto">
              <a:xfrm>
                <a:off x="1056" y="336"/>
                <a:ext cx="3408" cy="3168"/>
                <a:chOff x="1056" y="384"/>
                <a:chExt cx="3408" cy="3168"/>
              </a:xfrm>
            </p:grpSpPr>
            <p:sp>
              <p:nvSpPr>
                <p:cNvPr id="4108" name="Oval 12"/>
                <p:cNvSpPr>
                  <a:spLocks noChangeArrowheads="1"/>
                </p:cNvSpPr>
                <p:nvPr/>
              </p:nvSpPr>
              <p:spPr bwMode="auto">
                <a:xfrm rot="16200000">
                  <a:off x="2141" y="642"/>
                  <a:ext cx="1188" cy="671"/>
                </a:xfrm>
                <a:prstGeom prst="ellipse">
                  <a:avLst/>
                </a:pr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2" name="Oval 6"/>
                <p:cNvSpPr>
                  <a:spLocks noChangeArrowheads="1"/>
                </p:cNvSpPr>
                <p:nvPr/>
              </p:nvSpPr>
              <p:spPr bwMode="auto">
                <a:xfrm rot="2873352">
                  <a:off x="1452" y="907"/>
                  <a:ext cx="1188" cy="671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5" name="Oval 9"/>
                <p:cNvSpPr>
                  <a:spLocks noChangeArrowheads="1"/>
                </p:cNvSpPr>
                <p:nvPr/>
              </p:nvSpPr>
              <p:spPr bwMode="auto">
                <a:xfrm rot="187128">
                  <a:off x="1056" y="1523"/>
                  <a:ext cx="1239" cy="643"/>
                </a:xfrm>
                <a:prstGeom prst="ellips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6" name="Oval 10"/>
                <p:cNvSpPr>
                  <a:spLocks noChangeArrowheads="1"/>
                </p:cNvSpPr>
                <p:nvPr/>
              </p:nvSpPr>
              <p:spPr bwMode="auto">
                <a:xfrm rot="-23763376">
                  <a:off x="1186" y="2192"/>
                  <a:ext cx="1239" cy="643"/>
                </a:xfrm>
                <a:prstGeom prst="ellipse">
                  <a:avLst/>
                </a:pr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9" name="Oval 13"/>
                <p:cNvSpPr>
                  <a:spLocks noChangeArrowheads="1"/>
                </p:cNvSpPr>
                <p:nvPr/>
              </p:nvSpPr>
              <p:spPr bwMode="auto">
                <a:xfrm rot="4007332">
                  <a:off x="2554" y="2622"/>
                  <a:ext cx="1188" cy="67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4" name="Oval 8"/>
                <p:cNvSpPr>
                  <a:spLocks noChangeArrowheads="1"/>
                </p:cNvSpPr>
                <p:nvPr/>
              </p:nvSpPr>
              <p:spPr bwMode="auto">
                <a:xfrm rot="1718025">
                  <a:off x="3085" y="2156"/>
                  <a:ext cx="1239" cy="643"/>
                </a:xfrm>
                <a:prstGeom prst="ellipse">
                  <a:avLst/>
                </a:prstGeom>
                <a:solidFill>
                  <a:srgbClr val="80808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01" name="Oval 5"/>
                <p:cNvSpPr>
                  <a:spLocks noChangeArrowheads="1"/>
                </p:cNvSpPr>
                <p:nvPr/>
              </p:nvSpPr>
              <p:spPr bwMode="auto">
                <a:xfrm rot="-396175">
                  <a:off x="3225" y="1486"/>
                  <a:ext cx="1239" cy="6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110" name="AutoShape 14"/>
              <p:cNvSpPr>
                <a:spLocks noChangeArrowheads="1"/>
              </p:cNvSpPr>
              <p:nvPr/>
            </p:nvSpPr>
            <p:spPr bwMode="auto">
              <a:xfrm>
                <a:off x="2256" y="1536"/>
                <a:ext cx="930" cy="842"/>
              </a:xfrm>
              <a:prstGeom prst="smileyFace">
                <a:avLst>
                  <a:gd name="adj" fmla="val 4653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115" name="WordArt 19"/>
          <p:cNvSpPr>
            <a:spLocks noChangeArrowheads="1" noChangeShapeType="1" noTextEdit="1"/>
          </p:cNvSpPr>
          <p:nvPr/>
        </p:nvSpPr>
        <p:spPr bwMode="auto">
          <a:xfrm>
            <a:off x="2362200" y="3429000"/>
            <a:ext cx="847725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red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16" name="WordArt 20"/>
          <p:cNvSpPr>
            <a:spLocks noChangeArrowheads="1" noChangeShapeType="1" noTextEdit="1"/>
          </p:cNvSpPr>
          <p:nvPr/>
        </p:nvSpPr>
        <p:spPr bwMode="auto">
          <a:xfrm rot="1349356">
            <a:off x="1905000" y="2362200"/>
            <a:ext cx="1438275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orange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17" name="WordArt 21"/>
          <p:cNvSpPr>
            <a:spLocks noChangeArrowheads="1" noChangeShapeType="1" noTextEdit="1"/>
          </p:cNvSpPr>
          <p:nvPr/>
        </p:nvSpPr>
        <p:spPr bwMode="auto">
          <a:xfrm rot="4208929">
            <a:off x="2678113" y="1325562"/>
            <a:ext cx="1238250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yellow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19" name="WordArt 23"/>
          <p:cNvSpPr>
            <a:spLocks noChangeArrowheads="1" noChangeShapeType="1" noTextEdit="1"/>
          </p:cNvSpPr>
          <p:nvPr/>
        </p:nvSpPr>
        <p:spPr bwMode="auto">
          <a:xfrm rot="-1483987">
            <a:off x="3810000" y="1066800"/>
            <a:ext cx="1181100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green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0" name="WordArt 24"/>
          <p:cNvSpPr>
            <a:spLocks noChangeArrowheads="1" noChangeShapeType="1" noTextEdit="1"/>
          </p:cNvSpPr>
          <p:nvPr/>
        </p:nvSpPr>
        <p:spPr bwMode="auto">
          <a:xfrm rot="1469702">
            <a:off x="5562600" y="2286000"/>
            <a:ext cx="1276350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white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1" name="WordArt 25"/>
          <p:cNvSpPr>
            <a:spLocks noChangeArrowheads="1" noChangeShapeType="1" noTextEdit="1"/>
          </p:cNvSpPr>
          <p:nvPr/>
        </p:nvSpPr>
        <p:spPr bwMode="auto">
          <a:xfrm rot="-2200613">
            <a:off x="3124200" y="4038600"/>
            <a:ext cx="1238250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brown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2" name="WordArt 26"/>
          <p:cNvSpPr>
            <a:spLocks noChangeArrowheads="1" noChangeShapeType="1" noTextEdit="1"/>
          </p:cNvSpPr>
          <p:nvPr/>
        </p:nvSpPr>
        <p:spPr bwMode="auto">
          <a:xfrm rot="3639991">
            <a:off x="5251450" y="3282950"/>
            <a:ext cx="885825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grey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23" name="WordArt 27"/>
          <p:cNvSpPr>
            <a:spLocks noChangeArrowheads="1" noChangeShapeType="1" noTextEdit="1"/>
          </p:cNvSpPr>
          <p:nvPr/>
        </p:nvSpPr>
        <p:spPr bwMode="auto">
          <a:xfrm rot="5400000">
            <a:off x="4475163" y="4135437"/>
            <a:ext cx="1066800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cs typeface="Arial" panose="020B0604020202020204" pitchFamily="34" charset="0"/>
              </a:rPr>
              <a:t>black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118" name="WordArt 22"/>
          <p:cNvSpPr>
            <a:spLocks noChangeArrowheads="1" noChangeShapeType="1" noTextEdit="1"/>
          </p:cNvSpPr>
          <p:nvPr/>
        </p:nvSpPr>
        <p:spPr bwMode="auto">
          <a:xfrm rot="-249746">
            <a:off x="5029200" y="1219200"/>
            <a:ext cx="866775" cy="117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Arial" panose="020B0604020202020204" pitchFamily="34" charset="0"/>
              </a:rPr>
              <a:t>blue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4130" name="Picture 34" descr="1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0"/>
            <a:ext cx="7853363" cy="2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9" dur="2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0" dur="2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5" grpId="0" animBg="1"/>
      <p:bldP spid="4116" grpId="0" animBg="1"/>
      <p:bldP spid="4117" grpId="0" animBg="1"/>
      <p:bldP spid="4119" grpId="0" animBg="1"/>
      <p:bldP spid="4120" grpId="0" animBg="1"/>
      <p:bldP spid="4121" grpId="0" animBg="1"/>
      <p:bldP spid="4122" grpId="0" animBg="1"/>
      <p:bldP spid="4123" grpId="0" animBg="1"/>
      <p:bldP spid="41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000">
              <a:srgbClr val="FFFF00"/>
            </a:gs>
            <a:gs pos="20000">
              <a:srgbClr val="00B050"/>
            </a:gs>
            <a:gs pos="40437">
              <a:srgbClr val="FFFF00"/>
            </a:gs>
            <a:gs pos="46448">
              <a:srgbClr val="FF0000"/>
            </a:gs>
            <a:gs pos="92000">
              <a:srgbClr val="5603FD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295400"/>
            <a:ext cx="609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LET`S  MOVE… </a:t>
            </a:r>
            <a:endParaRPr lang="ru-RU" sz="40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2286000"/>
            <a:ext cx="6858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man Old Style" panose="02050604050505020204" pitchFamily="18" charset="0"/>
              </a:rPr>
              <a:t>Red, red, red, touch your head.</a:t>
            </a:r>
          </a:p>
          <a:p>
            <a:r>
              <a:rPr lang="en-US" sz="2400" b="1" dirty="0" smtClean="0">
                <a:latin typeface="Bookman Old Style" panose="02050604050505020204" pitchFamily="18" charset="0"/>
              </a:rPr>
              <a:t>Blue, blue, blue, tie your shoe.</a:t>
            </a:r>
          </a:p>
          <a:p>
            <a:r>
              <a:rPr lang="en-US" sz="2400" b="1" dirty="0" smtClean="0">
                <a:latin typeface="Bookman Old Style" panose="02050604050505020204" pitchFamily="18" charset="0"/>
              </a:rPr>
              <a:t>Brown, brown, brown, touch the ground.</a:t>
            </a:r>
          </a:p>
          <a:p>
            <a:r>
              <a:rPr lang="en-US" sz="2400" b="1" dirty="0" smtClean="0">
                <a:latin typeface="Bookman Old Style" panose="02050604050505020204" pitchFamily="18" charset="0"/>
              </a:rPr>
              <a:t>Black, black, black, touch your back.</a:t>
            </a:r>
          </a:p>
          <a:p>
            <a:r>
              <a:rPr lang="en-US" sz="2400" b="1" dirty="0" smtClean="0">
                <a:latin typeface="Bookman Old Style" panose="02050604050505020204" pitchFamily="18" charset="0"/>
              </a:rPr>
              <a:t>Pink, pink, pink, give a wink.</a:t>
            </a:r>
          </a:p>
          <a:p>
            <a:r>
              <a:rPr lang="en-US" sz="2400" b="1" dirty="0" smtClean="0">
                <a:latin typeface="Bookman Old Style" panose="02050604050505020204" pitchFamily="18" charset="0"/>
              </a:rPr>
              <a:t>Grey, grey, grey shout HURRAY!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400832"/>
      </p:ext>
    </p:extLst>
  </p:cSld>
  <p:clrMapOvr>
    <a:masterClrMapping/>
  </p:clrMapOvr>
  <p:transition spd="med" advTm="2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FFFF00"/>
            </a:gs>
            <a:gs pos="100000">
              <a:srgbClr val="FFC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476375" y="1608138"/>
            <a:ext cx="108743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orange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627313" y="1196975"/>
            <a:ext cx="1033462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yellow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24300" y="1196975"/>
            <a:ext cx="9144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green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076825" y="1700213"/>
            <a:ext cx="7239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blue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724525" y="2492375"/>
            <a:ext cx="98107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purple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4643438" y="3284538"/>
            <a:ext cx="987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brown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995738" y="4292600"/>
            <a:ext cx="87788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white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830513" y="4724400"/>
            <a:ext cx="804862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grey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358900" y="4437063"/>
            <a:ext cx="90963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black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733425" y="3429000"/>
            <a:ext cx="81438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pink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885825" y="2420938"/>
            <a:ext cx="59055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latin typeface="Bradley Hand ITC" panose="03070402050302030203" pitchFamily="66" charset="0"/>
              </a:rPr>
              <a:t>red</a:t>
            </a:r>
            <a:endParaRPr lang="ru-RU" altLang="ru-RU" sz="2500" b="1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8518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1000">
              <a:srgbClr val="00B050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828800" y="457200"/>
            <a:ext cx="4800600" cy="75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Colour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sums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33400" y="2819400"/>
            <a:ext cx="1371600" cy="609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2438400" y="2819400"/>
            <a:ext cx="1371600" cy="609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4419600" y="2819400"/>
            <a:ext cx="137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419600" y="1752600"/>
            <a:ext cx="137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533400" y="1752600"/>
            <a:ext cx="1371600" cy="609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2438400" y="1752600"/>
            <a:ext cx="1371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4419600" y="3962400"/>
            <a:ext cx="137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2514600" y="3962400"/>
            <a:ext cx="137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533400" y="3962400"/>
            <a:ext cx="137160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533400" y="5105400"/>
            <a:ext cx="1371600" cy="609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2514600" y="5105400"/>
            <a:ext cx="1371600" cy="609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4419600" y="5105400"/>
            <a:ext cx="1371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6629400" y="5105400"/>
            <a:ext cx="137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7" name="WordArt 19"/>
          <p:cNvSpPr>
            <a:spLocks noChangeArrowheads="1" noChangeShapeType="1" noTextEdit="1"/>
          </p:cNvSpPr>
          <p:nvPr/>
        </p:nvSpPr>
        <p:spPr bwMode="auto">
          <a:xfrm>
            <a:off x="1981200" y="17526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68" name="WordArt 20"/>
          <p:cNvSpPr>
            <a:spLocks noChangeArrowheads="1" noChangeShapeType="1" noTextEdit="1"/>
          </p:cNvSpPr>
          <p:nvPr/>
        </p:nvSpPr>
        <p:spPr bwMode="auto">
          <a:xfrm>
            <a:off x="1981200" y="2819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69" name="WordArt 21"/>
          <p:cNvSpPr>
            <a:spLocks noChangeArrowheads="1" noChangeShapeType="1" noTextEdit="1"/>
          </p:cNvSpPr>
          <p:nvPr/>
        </p:nvSpPr>
        <p:spPr bwMode="auto">
          <a:xfrm>
            <a:off x="2057400" y="3962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70" name="WordArt 22"/>
          <p:cNvSpPr>
            <a:spLocks noChangeArrowheads="1" noChangeShapeType="1" noTextEdit="1"/>
          </p:cNvSpPr>
          <p:nvPr/>
        </p:nvSpPr>
        <p:spPr bwMode="auto">
          <a:xfrm>
            <a:off x="2057400" y="5105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71" name="WordArt 23"/>
          <p:cNvSpPr>
            <a:spLocks noChangeArrowheads="1" noChangeShapeType="1" noTextEdit="1"/>
          </p:cNvSpPr>
          <p:nvPr/>
        </p:nvSpPr>
        <p:spPr bwMode="auto">
          <a:xfrm>
            <a:off x="3962400" y="5105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27672" name="WordArt 24"/>
          <p:cNvSpPr>
            <a:spLocks noChangeArrowheads="1" noChangeShapeType="1" noTextEdit="1"/>
          </p:cNvSpPr>
          <p:nvPr/>
        </p:nvSpPr>
        <p:spPr bwMode="auto">
          <a:xfrm>
            <a:off x="3962400" y="18288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27673" name="WordArt 25"/>
          <p:cNvSpPr>
            <a:spLocks noChangeArrowheads="1" noChangeShapeType="1" noTextEdit="1"/>
          </p:cNvSpPr>
          <p:nvPr/>
        </p:nvSpPr>
        <p:spPr bwMode="auto">
          <a:xfrm>
            <a:off x="3962400" y="2895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27674" name="WordArt 26"/>
          <p:cNvSpPr>
            <a:spLocks noChangeArrowheads="1" noChangeShapeType="1" noTextEdit="1"/>
          </p:cNvSpPr>
          <p:nvPr/>
        </p:nvSpPr>
        <p:spPr bwMode="auto">
          <a:xfrm>
            <a:off x="3962400" y="4038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27675" name="WordArt 27"/>
          <p:cNvSpPr>
            <a:spLocks noChangeArrowheads="1" noChangeShapeType="1" noTextEdit="1"/>
          </p:cNvSpPr>
          <p:nvPr/>
        </p:nvSpPr>
        <p:spPr bwMode="auto">
          <a:xfrm>
            <a:off x="6019800" y="5181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27676" name="WordArt 28"/>
          <p:cNvSpPr>
            <a:spLocks noChangeArrowheads="1" noChangeShapeType="1" noTextEdit="1"/>
          </p:cNvSpPr>
          <p:nvPr/>
        </p:nvSpPr>
        <p:spPr bwMode="auto">
          <a:xfrm>
            <a:off x="4981575" y="1752600"/>
            <a:ext cx="27622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27677" name="WordArt 29"/>
          <p:cNvSpPr>
            <a:spLocks noChangeArrowheads="1" noChangeShapeType="1" noTextEdit="1"/>
          </p:cNvSpPr>
          <p:nvPr/>
        </p:nvSpPr>
        <p:spPr bwMode="auto">
          <a:xfrm>
            <a:off x="4953000" y="2819400"/>
            <a:ext cx="27622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27678" name="WordArt 30"/>
          <p:cNvSpPr>
            <a:spLocks noChangeArrowheads="1" noChangeShapeType="1" noTextEdit="1"/>
          </p:cNvSpPr>
          <p:nvPr/>
        </p:nvSpPr>
        <p:spPr bwMode="auto">
          <a:xfrm>
            <a:off x="4981575" y="3962400"/>
            <a:ext cx="27622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27679" name="WordArt 31"/>
          <p:cNvSpPr>
            <a:spLocks noChangeArrowheads="1" noChangeShapeType="1" noTextEdit="1"/>
          </p:cNvSpPr>
          <p:nvPr/>
        </p:nvSpPr>
        <p:spPr bwMode="auto">
          <a:xfrm>
            <a:off x="7162800" y="5105400"/>
            <a:ext cx="27622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27680" name="WordArt 32"/>
          <p:cNvSpPr>
            <a:spLocks noChangeArrowheads="1" noChangeShapeType="1" noTextEdit="1"/>
          </p:cNvSpPr>
          <p:nvPr/>
        </p:nvSpPr>
        <p:spPr bwMode="auto">
          <a:xfrm>
            <a:off x="590550" y="1828800"/>
            <a:ext cx="12382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yellow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1" name="WordArt 33"/>
          <p:cNvSpPr>
            <a:spLocks noChangeArrowheads="1" noChangeShapeType="1" noTextEdit="1"/>
          </p:cNvSpPr>
          <p:nvPr/>
        </p:nvSpPr>
        <p:spPr bwMode="auto">
          <a:xfrm>
            <a:off x="2514600" y="2895600"/>
            <a:ext cx="12382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yellow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2" name="WordArt 34"/>
          <p:cNvSpPr>
            <a:spLocks noChangeArrowheads="1" noChangeShapeType="1" noTextEdit="1"/>
          </p:cNvSpPr>
          <p:nvPr/>
        </p:nvSpPr>
        <p:spPr bwMode="auto">
          <a:xfrm>
            <a:off x="2571750" y="5181600"/>
            <a:ext cx="12382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yellow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3" name="WordArt 35"/>
          <p:cNvSpPr>
            <a:spLocks noChangeArrowheads="1" noChangeShapeType="1" noTextEdit="1"/>
          </p:cNvSpPr>
          <p:nvPr/>
        </p:nvSpPr>
        <p:spPr bwMode="auto">
          <a:xfrm>
            <a:off x="838200" y="2819400"/>
            <a:ext cx="6667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red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4" name="WordArt 36"/>
          <p:cNvSpPr>
            <a:spLocks noChangeArrowheads="1" noChangeShapeType="1" noTextEdit="1"/>
          </p:cNvSpPr>
          <p:nvPr/>
        </p:nvSpPr>
        <p:spPr bwMode="auto">
          <a:xfrm>
            <a:off x="838200" y="5105400"/>
            <a:ext cx="6667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red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5" name="WordArt 37"/>
          <p:cNvSpPr>
            <a:spLocks noChangeArrowheads="1" noChangeShapeType="1" noTextEdit="1"/>
          </p:cNvSpPr>
          <p:nvPr/>
        </p:nvSpPr>
        <p:spPr bwMode="auto">
          <a:xfrm>
            <a:off x="2667000" y="1752600"/>
            <a:ext cx="8667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blue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6" name="WordArt 38"/>
          <p:cNvSpPr>
            <a:spLocks noChangeArrowheads="1" noChangeShapeType="1" noTextEdit="1"/>
          </p:cNvSpPr>
          <p:nvPr/>
        </p:nvSpPr>
        <p:spPr bwMode="auto">
          <a:xfrm>
            <a:off x="4724400" y="5105400"/>
            <a:ext cx="8667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blue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687" name="WordArt 39"/>
          <p:cNvSpPr>
            <a:spLocks noChangeArrowheads="1" noChangeShapeType="1" noTextEdit="1"/>
          </p:cNvSpPr>
          <p:nvPr/>
        </p:nvSpPr>
        <p:spPr bwMode="auto">
          <a:xfrm>
            <a:off x="685800" y="3962400"/>
            <a:ext cx="106680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rPr>
              <a:t>black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688" name="WordArt 40"/>
          <p:cNvSpPr>
            <a:spLocks noChangeArrowheads="1" noChangeShapeType="1" noTextEdit="1"/>
          </p:cNvSpPr>
          <p:nvPr/>
        </p:nvSpPr>
        <p:spPr bwMode="auto">
          <a:xfrm>
            <a:off x="2667000" y="3962400"/>
            <a:ext cx="10477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white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2" name="chaykovskiy_petr_ilich_-_shchelkunchik_-_vals_tsvetov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0" y="381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1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74000">
              <a:schemeClr val="accent1"/>
            </a:gs>
            <a:gs pos="100000">
              <a:srgbClr val="7364E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2895600" y="685800"/>
            <a:ext cx="37338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Colour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sums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1981200" y="17526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981200" y="2819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2057400" y="3962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2057400" y="5105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31751" name="WordArt 7"/>
          <p:cNvSpPr>
            <a:spLocks noChangeArrowheads="1" noChangeShapeType="1" noTextEdit="1"/>
          </p:cNvSpPr>
          <p:nvPr/>
        </p:nvSpPr>
        <p:spPr bwMode="auto">
          <a:xfrm>
            <a:off x="3962400" y="5105400"/>
            <a:ext cx="36195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+</a:t>
            </a:r>
          </a:p>
        </p:txBody>
      </p:sp>
      <p:sp>
        <p:nvSpPr>
          <p:cNvPr id="31752" name="WordArt 8"/>
          <p:cNvSpPr>
            <a:spLocks noChangeArrowheads="1" noChangeShapeType="1" noTextEdit="1"/>
          </p:cNvSpPr>
          <p:nvPr/>
        </p:nvSpPr>
        <p:spPr bwMode="auto">
          <a:xfrm>
            <a:off x="3962400" y="18288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31753" name="WordArt 9"/>
          <p:cNvSpPr>
            <a:spLocks noChangeArrowheads="1" noChangeShapeType="1" noTextEdit="1"/>
          </p:cNvSpPr>
          <p:nvPr/>
        </p:nvSpPr>
        <p:spPr bwMode="auto">
          <a:xfrm>
            <a:off x="3962400" y="2895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31754" name="WordArt 10"/>
          <p:cNvSpPr>
            <a:spLocks noChangeArrowheads="1" noChangeShapeType="1" noTextEdit="1"/>
          </p:cNvSpPr>
          <p:nvPr/>
        </p:nvSpPr>
        <p:spPr bwMode="auto">
          <a:xfrm>
            <a:off x="3962400" y="4038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sp>
        <p:nvSpPr>
          <p:cNvPr id="31755" name="WordArt 11"/>
          <p:cNvSpPr>
            <a:spLocks noChangeArrowheads="1" noChangeShapeType="1" noTextEdit="1"/>
          </p:cNvSpPr>
          <p:nvPr/>
        </p:nvSpPr>
        <p:spPr bwMode="auto">
          <a:xfrm>
            <a:off x="6019800" y="5181600"/>
            <a:ext cx="381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=</a:t>
            </a:r>
          </a:p>
        </p:txBody>
      </p:sp>
      <p:grpSp>
        <p:nvGrpSpPr>
          <p:cNvPr id="31756" name="Group 12"/>
          <p:cNvGrpSpPr>
            <a:grpSpLocks/>
          </p:cNvGrpSpPr>
          <p:nvPr/>
        </p:nvGrpSpPr>
        <p:grpSpPr bwMode="auto">
          <a:xfrm>
            <a:off x="533400" y="1752600"/>
            <a:ext cx="1371600" cy="609600"/>
            <a:chOff x="336" y="1104"/>
            <a:chExt cx="864" cy="384"/>
          </a:xfrm>
        </p:grpSpPr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336" y="1104"/>
              <a:ext cx="864" cy="38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58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372" y="1152"/>
              <a:ext cx="78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yellow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59" name="Group 15"/>
          <p:cNvGrpSpPr>
            <a:grpSpLocks/>
          </p:cNvGrpSpPr>
          <p:nvPr/>
        </p:nvGrpSpPr>
        <p:grpSpPr bwMode="auto">
          <a:xfrm>
            <a:off x="2438400" y="2819400"/>
            <a:ext cx="1371600" cy="609600"/>
            <a:chOff x="1536" y="1776"/>
            <a:chExt cx="864" cy="384"/>
          </a:xfrm>
        </p:grpSpPr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1536" y="1776"/>
              <a:ext cx="864" cy="38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1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584" y="1824"/>
              <a:ext cx="78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yellow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62" name="Group 18"/>
          <p:cNvGrpSpPr>
            <a:grpSpLocks/>
          </p:cNvGrpSpPr>
          <p:nvPr/>
        </p:nvGrpSpPr>
        <p:grpSpPr bwMode="auto">
          <a:xfrm>
            <a:off x="2514600" y="5105400"/>
            <a:ext cx="1371600" cy="609600"/>
            <a:chOff x="1584" y="3216"/>
            <a:chExt cx="864" cy="384"/>
          </a:xfrm>
        </p:grpSpPr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1584" y="3216"/>
              <a:ext cx="864" cy="38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4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620" y="3264"/>
              <a:ext cx="78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yellow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65" name="Group 21"/>
          <p:cNvGrpSpPr>
            <a:grpSpLocks/>
          </p:cNvGrpSpPr>
          <p:nvPr/>
        </p:nvGrpSpPr>
        <p:grpSpPr bwMode="auto">
          <a:xfrm>
            <a:off x="533400" y="2819400"/>
            <a:ext cx="1371600" cy="609600"/>
            <a:chOff x="336" y="1776"/>
            <a:chExt cx="864" cy="384"/>
          </a:xfrm>
        </p:grpSpPr>
        <p:sp>
          <p:nvSpPr>
            <p:cNvPr id="31766" name="Rectangle 22"/>
            <p:cNvSpPr>
              <a:spLocks noChangeArrowheads="1"/>
            </p:cNvSpPr>
            <p:nvPr/>
          </p:nvSpPr>
          <p:spPr bwMode="auto">
            <a:xfrm>
              <a:off x="336" y="1776"/>
              <a:ext cx="86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528" y="1776"/>
              <a:ext cx="42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red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68" name="Group 24"/>
          <p:cNvGrpSpPr>
            <a:grpSpLocks/>
          </p:cNvGrpSpPr>
          <p:nvPr/>
        </p:nvGrpSpPr>
        <p:grpSpPr bwMode="auto">
          <a:xfrm>
            <a:off x="533400" y="5105400"/>
            <a:ext cx="1371600" cy="609600"/>
            <a:chOff x="336" y="3216"/>
            <a:chExt cx="864" cy="384"/>
          </a:xfrm>
        </p:grpSpPr>
        <p:sp>
          <p:nvSpPr>
            <p:cNvPr id="31769" name="Rectangle 25"/>
            <p:cNvSpPr>
              <a:spLocks noChangeArrowheads="1"/>
            </p:cNvSpPr>
            <p:nvPr/>
          </p:nvSpPr>
          <p:spPr bwMode="auto">
            <a:xfrm>
              <a:off x="336" y="3216"/>
              <a:ext cx="86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70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528" y="3216"/>
              <a:ext cx="42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red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71" name="Group 27"/>
          <p:cNvGrpSpPr>
            <a:grpSpLocks/>
          </p:cNvGrpSpPr>
          <p:nvPr/>
        </p:nvGrpSpPr>
        <p:grpSpPr bwMode="auto">
          <a:xfrm>
            <a:off x="2438400" y="1752600"/>
            <a:ext cx="1371600" cy="609600"/>
            <a:chOff x="1536" y="1104"/>
            <a:chExt cx="864" cy="384"/>
          </a:xfrm>
        </p:grpSpPr>
        <p:sp>
          <p:nvSpPr>
            <p:cNvPr id="31772" name="Rectangle 28"/>
            <p:cNvSpPr>
              <a:spLocks noChangeArrowheads="1"/>
            </p:cNvSpPr>
            <p:nvPr/>
          </p:nvSpPr>
          <p:spPr bwMode="auto">
            <a:xfrm>
              <a:off x="1536" y="1104"/>
              <a:ext cx="864" cy="384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7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680" y="1104"/>
              <a:ext cx="546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cs typeface="Arial" panose="020B0604020202020204" pitchFamily="34" charset="0"/>
                </a:rPr>
                <a:t>blue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endParaRPr>
            </a:p>
          </p:txBody>
        </p:sp>
      </p:grpSp>
      <p:grpSp>
        <p:nvGrpSpPr>
          <p:cNvPr id="31774" name="Group 30"/>
          <p:cNvGrpSpPr>
            <a:grpSpLocks/>
          </p:cNvGrpSpPr>
          <p:nvPr/>
        </p:nvGrpSpPr>
        <p:grpSpPr bwMode="auto">
          <a:xfrm>
            <a:off x="4419600" y="5105400"/>
            <a:ext cx="1371600" cy="609600"/>
            <a:chOff x="2784" y="3216"/>
            <a:chExt cx="864" cy="384"/>
          </a:xfrm>
        </p:grpSpPr>
        <p:sp>
          <p:nvSpPr>
            <p:cNvPr id="31775" name="Rectangle 31"/>
            <p:cNvSpPr>
              <a:spLocks noChangeArrowheads="1"/>
            </p:cNvSpPr>
            <p:nvPr/>
          </p:nvSpPr>
          <p:spPr bwMode="auto">
            <a:xfrm>
              <a:off x="2784" y="3216"/>
              <a:ext cx="864" cy="384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>
                <a:solidFill>
                  <a:srgbClr val="FF0000"/>
                </a:solidFill>
              </a:endParaRPr>
            </a:p>
          </p:txBody>
        </p:sp>
        <p:sp>
          <p:nvSpPr>
            <p:cNvPr id="3177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976" y="3216"/>
              <a:ext cx="546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blue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77" name="Group 33"/>
          <p:cNvGrpSpPr>
            <a:grpSpLocks/>
          </p:cNvGrpSpPr>
          <p:nvPr/>
        </p:nvGrpSpPr>
        <p:grpSpPr bwMode="auto">
          <a:xfrm>
            <a:off x="533400" y="3962400"/>
            <a:ext cx="1371600" cy="609600"/>
            <a:chOff x="336" y="2496"/>
            <a:chExt cx="864" cy="384"/>
          </a:xfrm>
        </p:grpSpPr>
        <p:sp>
          <p:nvSpPr>
            <p:cNvPr id="31778" name="Rectangle 34"/>
            <p:cNvSpPr>
              <a:spLocks noChangeArrowheads="1"/>
            </p:cNvSpPr>
            <p:nvPr/>
          </p:nvSpPr>
          <p:spPr bwMode="auto">
            <a:xfrm>
              <a:off x="336" y="2496"/>
              <a:ext cx="864" cy="38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79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32" y="2496"/>
              <a:ext cx="672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black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80" name="Group 36"/>
          <p:cNvGrpSpPr>
            <a:grpSpLocks/>
          </p:cNvGrpSpPr>
          <p:nvPr/>
        </p:nvGrpSpPr>
        <p:grpSpPr bwMode="auto">
          <a:xfrm>
            <a:off x="2514600" y="3962400"/>
            <a:ext cx="1371600" cy="609600"/>
            <a:chOff x="1584" y="2496"/>
            <a:chExt cx="864" cy="384"/>
          </a:xfrm>
        </p:grpSpPr>
        <p:sp>
          <p:nvSpPr>
            <p:cNvPr id="31781" name="Rectangle 37"/>
            <p:cNvSpPr>
              <a:spLocks noChangeArrowheads="1"/>
            </p:cNvSpPr>
            <p:nvPr/>
          </p:nvSpPr>
          <p:spPr bwMode="auto">
            <a:xfrm>
              <a:off x="1584" y="2496"/>
              <a:ext cx="864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82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680" y="2496"/>
              <a:ext cx="66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white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1783" name="Group 39"/>
          <p:cNvGrpSpPr>
            <a:grpSpLocks/>
          </p:cNvGrpSpPr>
          <p:nvPr/>
        </p:nvGrpSpPr>
        <p:grpSpPr bwMode="auto">
          <a:xfrm>
            <a:off x="4419600" y="1752600"/>
            <a:ext cx="1371600" cy="609600"/>
            <a:chOff x="2784" y="1104"/>
            <a:chExt cx="864" cy="384"/>
          </a:xfrm>
        </p:grpSpPr>
        <p:sp>
          <p:nvSpPr>
            <p:cNvPr id="31784" name="Rectangle 40"/>
            <p:cNvSpPr>
              <a:spLocks noChangeArrowheads="1"/>
            </p:cNvSpPr>
            <p:nvPr/>
          </p:nvSpPr>
          <p:spPr bwMode="auto">
            <a:xfrm>
              <a:off x="2784" y="1104"/>
              <a:ext cx="864" cy="384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85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2832" y="1158"/>
              <a:ext cx="744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cs typeface="Arial" panose="020B0604020202020204" pitchFamily="34" charset="0"/>
                </a:rPr>
                <a:t>green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endParaRPr>
            </a:p>
          </p:txBody>
        </p:sp>
      </p:grpSp>
      <p:grpSp>
        <p:nvGrpSpPr>
          <p:cNvPr id="31786" name="Group 42"/>
          <p:cNvGrpSpPr>
            <a:grpSpLocks/>
          </p:cNvGrpSpPr>
          <p:nvPr/>
        </p:nvGrpSpPr>
        <p:grpSpPr bwMode="auto">
          <a:xfrm>
            <a:off x="4419600" y="2819400"/>
            <a:ext cx="1371600" cy="609600"/>
            <a:chOff x="2784" y="1776"/>
            <a:chExt cx="864" cy="384"/>
          </a:xfrm>
        </p:grpSpPr>
        <p:sp>
          <p:nvSpPr>
            <p:cNvPr id="31787" name="Rectangle 43"/>
            <p:cNvSpPr>
              <a:spLocks noChangeArrowheads="1"/>
            </p:cNvSpPr>
            <p:nvPr/>
          </p:nvSpPr>
          <p:spPr bwMode="auto">
            <a:xfrm>
              <a:off x="2784" y="1776"/>
              <a:ext cx="864" cy="38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8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2832" y="1824"/>
              <a:ext cx="768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cs typeface="Arial" panose="020B0604020202020204" pitchFamily="34" charset="0"/>
                </a:rPr>
                <a:t>orange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endParaRPr>
            </a:p>
          </p:txBody>
        </p:sp>
      </p:grpSp>
      <p:grpSp>
        <p:nvGrpSpPr>
          <p:cNvPr id="31789" name="Group 45"/>
          <p:cNvGrpSpPr>
            <a:grpSpLocks/>
          </p:cNvGrpSpPr>
          <p:nvPr/>
        </p:nvGrpSpPr>
        <p:grpSpPr bwMode="auto">
          <a:xfrm>
            <a:off x="4419600" y="3962400"/>
            <a:ext cx="1371600" cy="609600"/>
            <a:chOff x="2784" y="2496"/>
            <a:chExt cx="864" cy="384"/>
          </a:xfrm>
        </p:grpSpPr>
        <p:sp>
          <p:nvSpPr>
            <p:cNvPr id="31790" name="Rectangle 46"/>
            <p:cNvSpPr>
              <a:spLocks noChangeArrowheads="1"/>
            </p:cNvSpPr>
            <p:nvPr/>
          </p:nvSpPr>
          <p:spPr bwMode="auto">
            <a:xfrm>
              <a:off x="2784" y="2496"/>
              <a:ext cx="864" cy="384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91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2928" y="2544"/>
              <a:ext cx="558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cs typeface="Arial" panose="020B0604020202020204" pitchFamily="34" charset="0"/>
                </a:rPr>
                <a:t>grey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endParaRPr>
            </a:p>
          </p:txBody>
        </p:sp>
      </p:grpSp>
      <p:grpSp>
        <p:nvGrpSpPr>
          <p:cNvPr id="31792" name="Group 48"/>
          <p:cNvGrpSpPr>
            <a:grpSpLocks/>
          </p:cNvGrpSpPr>
          <p:nvPr/>
        </p:nvGrpSpPr>
        <p:grpSpPr bwMode="auto">
          <a:xfrm>
            <a:off x="6629400" y="5105400"/>
            <a:ext cx="1371600" cy="609600"/>
            <a:chOff x="4176" y="3216"/>
            <a:chExt cx="864" cy="384"/>
          </a:xfrm>
        </p:grpSpPr>
        <p:sp>
          <p:nvSpPr>
            <p:cNvPr id="31793" name="Rectangle 49"/>
            <p:cNvSpPr>
              <a:spLocks noChangeArrowheads="1"/>
            </p:cNvSpPr>
            <p:nvPr/>
          </p:nvSpPr>
          <p:spPr bwMode="auto">
            <a:xfrm>
              <a:off x="4176" y="3216"/>
              <a:ext cx="864" cy="384"/>
            </a:xfrm>
            <a:prstGeom prst="rect">
              <a:avLst/>
            </a:prstGeom>
            <a:solidFill>
              <a:srgbClr val="99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9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4212" y="3216"/>
              <a:ext cx="780" cy="33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cs typeface="Arial" panose="020B0604020202020204" pitchFamily="34" charset="0"/>
                </a:rPr>
                <a:t>brown</a:t>
              </a:r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603FD"/>
            </a:gs>
            <a:gs pos="100000">
              <a:srgbClr val="C0C0C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6489937" y="3325930"/>
            <a:ext cx="2438400" cy="1447800"/>
            <a:chOff x="3600" y="2256"/>
            <a:chExt cx="1584" cy="960"/>
          </a:xfrm>
        </p:grpSpPr>
        <p:sp>
          <p:nvSpPr>
            <p:cNvPr id="24587" name="Rectangle 11"/>
            <p:cNvSpPr>
              <a:spLocks noChangeArrowheads="1"/>
            </p:cNvSpPr>
            <p:nvPr/>
          </p:nvSpPr>
          <p:spPr bwMode="auto">
            <a:xfrm>
              <a:off x="3600" y="2256"/>
              <a:ext cx="1584" cy="96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4590" name="Group 14"/>
            <p:cNvGrpSpPr>
              <a:grpSpLocks/>
            </p:cNvGrpSpPr>
            <p:nvPr/>
          </p:nvGrpSpPr>
          <p:grpSpPr bwMode="auto">
            <a:xfrm>
              <a:off x="3600" y="2256"/>
              <a:ext cx="1584" cy="960"/>
              <a:chOff x="3888" y="2208"/>
              <a:chExt cx="1584" cy="960"/>
            </a:xfrm>
          </p:grpSpPr>
          <p:sp>
            <p:nvSpPr>
              <p:cNvPr id="24588" name="Line 12"/>
              <p:cNvSpPr>
                <a:spLocks noChangeShapeType="1"/>
              </p:cNvSpPr>
              <p:nvPr/>
            </p:nvSpPr>
            <p:spPr bwMode="auto">
              <a:xfrm>
                <a:off x="3888" y="2208"/>
                <a:ext cx="1584" cy="960"/>
              </a:xfrm>
              <a:prstGeom prst="line">
                <a:avLst/>
              </a:prstGeom>
              <a:noFill/>
              <a:ln w="7620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9" name="Line 13"/>
              <p:cNvSpPr>
                <a:spLocks noChangeShapeType="1"/>
              </p:cNvSpPr>
              <p:nvPr/>
            </p:nvSpPr>
            <p:spPr bwMode="auto">
              <a:xfrm flipH="1">
                <a:off x="3888" y="2208"/>
                <a:ext cx="1584" cy="960"/>
              </a:xfrm>
              <a:prstGeom prst="line">
                <a:avLst/>
              </a:prstGeom>
              <a:noFill/>
              <a:ln w="7620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24585" name="Picture 9" descr="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915569"/>
            <a:ext cx="2438400" cy="1465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4584" name="Picture 8" descr="f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79762"/>
            <a:ext cx="2438400" cy="1471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1219200" y="228600"/>
            <a:ext cx="64674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Do you know flags and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colours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?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24583" name="Picture 7" descr="f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838200"/>
            <a:ext cx="2879725" cy="143668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92" name="WordArt 16"/>
          <p:cNvSpPr>
            <a:spLocks noChangeArrowheads="1" noChangeShapeType="1" noTextEdit="1"/>
          </p:cNvSpPr>
          <p:nvPr/>
        </p:nvSpPr>
        <p:spPr bwMode="auto">
          <a:xfrm>
            <a:off x="370622" y="4856956"/>
            <a:ext cx="17811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Scotland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4593" name="WordArt 17"/>
          <p:cNvSpPr>
            <a:spLocks noChangeArrowheads="1" noChangeShapeType="1" noTextEdit="1"/>
          </p:cNvSpPr>
          <p:nvPr/>
        </p:nvSpPr>
        <p:spPr bwMode="auto">
          <a:xfrm>
            <a:off x="3771900" y="5791200"/>
            <a:ext cx="1600200" cy="447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England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4594" name="WordArt 18"/>
          <p:cNvSpPr>
            <a:spLocks noChangeArrowheads="1" noChangeShapeType="1" noTextEdit="1"/>
          </p:cNvSpPr>
          <p:nvPr/>
        </p:nvSpPr>
        <p:spPr bwMode="auto">
          <a:xfrm>
            <a:off x="7013812" y="4856956"/>
            <a:ext cx="13906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Ireland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4596" name="WordArt 20"/>
          <p:cNvSpPr>
            <a:spLocks noChangeArrowheads="1" noChangeShapeType="1" noTextEdit="1"/>
          </p:cNvSpPr>
          <p:nvPr/>
        </p:nvSpPr>
        <p:spPr bwMode="auto">
          <a:xfrm>
            <a:off x="2819400" y="2438400"/>
            <a:ext cx="355282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Great Britain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92" grpId="0" animBg="1"/>
      <p:bldP spid="24593" grpId="0" animBg="1"/>
      <p:bldP spid="24594" grpId="0" animBg="1"/>
      <p:bldP spid="2459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2000">
              <a:srgbClr val="BFA0FE"/>
            </a:gs>
            <a:gs pos="9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4"/>
          <p:cNvSpPr>
            <a:spLocks noChangeArrowheads="1" noChangeShapeType="1" noTextEdit="1"/>
          </p:cNvSpPr>
          <p:nvPr/>
        </p:nvSpPr>
        <p:spPr bwMode="auto">
          <a:xfrm>
            <a:off x="1219200" y="185738"/>
            <a:ext cx="64674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Do you know flags and colours?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5608" name="Picture 8" descr="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295400"/>
            <a:ext cx="3657600" cy="1895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9" name="WordArt 9"/>
          <p:cNvSpPr>
            <a:spLocks noChangeArrowheads="1" noChangeShapeType="1" noTextEdit="1"/>
          </p:cNvSpPr>
          <p:nvPr/>
        </p:nvSpPr>
        <p:spPr bwMode="auto">
          <a:xfrm>
            <a:off x="484188" y="3382963"/>
            <a:ext cx="3783012" cy="808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Karachay - Cherkessia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5610" name="WordArt 10"/>
          <p:cNvSpPr>
            <a:spLocks noChangeArrowheads="1" noChangeShapeType="1" noTextEdit="1"/>
          </p:cNvSpPr>
          <p:nvPr/>
        </p:nvSpPr>
        <p:spPr bwMode="auto">
          <a:xfrm>
            <a:off x="5791200" y="3352800"/>
            <a:ext cx="18954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Bookman Old Style" panose="02050604050505020204" pitchFamily="18" charset="0"/>
              </a:rPr>
              <a:t>Russia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5617" name="Picture 17" descr="Copy of 8260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038600"/>
            <a:ext cx="1727200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619" name="Picture 19" descr="http://simvolika.rsl.ru/upload/files/folder_43/karfla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262063"/>
            <a:ext cx="3254375" cy="1976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1" name="Picture 21" descr="https://www.1zoom.ru/big2/95/198956-frederi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6" y="4381500"/>
            <a:ext cx="30480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427329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DDDDD"/>
            </a:gs>
            <a:gs pos="100000">
              <a:srgbClr val="BFA0F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28956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GOOD BYE!</a:t>
            </a:r>
            <a:endParaRPr lang="ru-RU" sz="40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zvuk-aplodismentov-korotkiy-5-se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762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2000">
              <a:srgbClr val="FF0000"/>
            </a:gs>
            <a:gs pos="100000">
              <a:srgbClr val="FF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1981200" y="1981200"/>
            <a:ext cx="4876800" cy="762000"/>
          </a:xfrm>
          <a:prstGeom prst="wedgeRoundRectCallout">
            <a:avLst>
              <a:gd name="adj1" fmla="val -51727"/>
              <a:gd name="adj2" fmla="val 300417"/>
              <a:gd name="adj3" fmla="val 16667"/>
            </a:avLst>
          </a:prstGeom>
          <a:solidFill>
            <a:srgbClr val="FFFF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pic>
        <p:nvPicPr>
          <p:cNvPr id="5125" name="Picture 5" descr="Рисунок3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81400"/>
            <a:ext cx="1809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2286000" y="2057400"/>
            <a:ext cx="4114800" cy="571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What can be red ?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5129" name="Picture 9" descr="flag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19400"/>
            <a:ext cx="2362200" cy="121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APPLE_E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667000"/>
            <a:ext cx="167640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2514600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3300"/>
                </a:solidFill>
                <a:cs typeface="Arial" panose="020B0604020202020204" pitchFamily="34" charset="0"/>
              </a:rPr>
              <a:t>Red</a:t>
            </a:r>
            <a:endParaRPr lang="ru-RU" sz="3600" b="1" kern="10" dirty="0">
              <a:ln w="38100">
                <a:solidFill>
                  <a:schemeClr val="tx1"/>
                </a:solidFill>
                <a:round/>
                <a:headEnd/>
                <a:tailEnd/>
              </a:ln>
              <a:solidFill>
                <a:srgbClr val="FF3300"/>
              </a:solidFill>
              <a:cs typeface="Arial" panose="020B0604020202020204" pitchFamily="34" charset="0"/>
            </a:endParaRPr>
          </a:p>
        </p:txBody>
      </p:sp>
      <p:pic>
        <p:nvPicPr>
          <p:cNvPr id="5137" name="Picture 17" descr="Рисунок1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0"/>
            <a:ext cx="113188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19600"/>
            <a:ext cx="1085850" cy="1457325"/>
          </a:xfrm>
          <a:prstGeom prst="rect">
            <a:avLst/>
          </a:prstGeom>
          <a:solidFill>
            <a:schemeClr val="bg2"/>
          </a:solidFill>
          <a:ln w="2857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648200"/>
            <a:ext cx="2209800" cy="158432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4" name="WordArt 24"/>
          <p:cNvSpPr>
            <a:spLocks noChangeArrowheads="1" noChangeShapeType="1" noTextEdit="1"/>
          </p:cNvSpPr>
          <p:nvPr/>
        </p:nvSpPr>
        <p:spPr bwMode="auto">
          <a:xfrm>
            <a:off x="4572000" y="4114800"/>
            <a:ext cx="11239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a flag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145" name="WordArt 25"/>
          <p:cNvSpPr>
            <a:spLocks noChangeArrowheads="1" noChangeShapeType="1" noTextEdit="1"/>
          </p:cNvSpPr>
          <p:nvPr/>
        </p:nvSpPr>
        <p:spPr bwMode="auto">
          <a:xfrm>
            <a:off x="6781800" y="4038600"/>
            <a:ext cx="1771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an apple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146" name="WordArt 26"/>
          <p:cNvSpPr>
            <a:spLocks noChangeArrowheads="1" noChangeShapeType="1" noTextEdit="1"/>
          </p:cNvSpPr>
          <p:nvPr/>
        </p:nvSpPr>
        <p:spPr bwMode="auto">
          <a:xfrm>
            <a:off x="2743200" y="6172200"/>
            <a:ext cx="1143000" cy="447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a pen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147" name="WordArt 27"/>
          <p:cNvSpPr>
            <a:spLocks noChangeArrowheads="1" noChangeShapeType="1" noTextEdit="1"/>
          </p:cNvSpPr>
          <p:nvPr/>
        </p:nvSpPr>
        <p:spPr bwMode="auto">
          <a:xfrm>
            <a:off x="4572000" y="6172200"/>
            <a:ext cx="12192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a rose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148" name="WordArt 28"/>
          <p:cNvSpPr>
            <a:spLocks noChangeArrowheads="1" noChangeShapeType="1" noTextEdit="1"/>
          </p:cNvSpPr>
          <p:nvPr/>
        </p:nvSpPr>
        <p:spPr bwMode="auto">
          <a:xfrm>
            <a:off x="7086600" y="6019800"/>
            <a:ext cx="1143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a bed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5149" name="Красный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79" fill="hold"/>
                                        <p:tgtEl>
                                          <p:spTgt spid="5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2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2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2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2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2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2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2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49"/>
                </p:tgtEl>
              </p:cMediaNode>
            </p:audio>
          </p:childTnLst>
        </p:cTn>
      </p:par>
    </p:tnLst>
    <p:bldLst>
      <p:bldP spid="5128" grpId="0" animBg="1"/>
      <p:bldP spid="5127" grpId="0" animBg="1"/>
      <p:bldP spid="5136" grpId="0" animBg="1"/>
      <p:bldP spid="5144" grpId="0"/>
      <p:bldP spid="5145" grpId="0"/>
      <p:bldP spid="5146" grpId="0"/>
      <p:bldP spid="5147" grpId="0"/>
      <p:bldP spid="5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95000">
              <a:srgbClr val="FFCA7F"/>
            </a:gs>
            <a:gs pos="91000">
              <a:srgbClr val="FFC977"/>
            </a:gs>
            <a:gs pos="90000">
              <a:srgbClr val="FFC866"/>
            </a:gs>
            <a:gs pos="85000">
              <a:srgbClr val="FFC75B"/>
            </a:gs>
            <a:gs pos="100000">
              <a:srgbClr val="FFC64E"/>
            </a:gs>
            <a:gs pos="100000">
              <a:srgbClr val="FFC53F"/>
            </a:gs>
            <a:gs pos="73000">
              <a:srgbClr val="FFC438"/>
            </a:gs>
            <a:gs pos="0">
              <a:srgbClr val="FFC000"/>
            </a:gs>
            <a:gs pos="100000">
              <a:srgbClr val="FFCC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0" y="5791200"/>
            <a:ext cx="4343400" cy="762000"/>
          </a:xfrm>
          <a:prstGeom prst="parallelogram">
            <a:avLst>
              <a:gd name="adj" fmla="val 142500"/>
            </a:avLst>
          </a:prstGeom>
          <a:gradFill rotWithShape="1">
            <a:gsLst>
              <a:gs pos="0">
                <a:srgbClr val="808000"/>
              </a:gs>
              <a:gs pos="100000">
                <a:srgbClr val="CC99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172" name="Picture 4" descr="12m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2351088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609600" y="457200"/>
            <a:ext cx="3124200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cs typeface="Arial" panose="020B0604020202020204" pitchFamily="34" charset="0"/>
              </a:rPr>
              <a:t>Orange</a:t>
            </a:r>
            <a:endParaRPr lang="ru-RU" sz="3600" b="1" kern="1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cs typeface="Arial" panose="020B0604020202020204" pitchFamily="34" charset="0"/>
            </a:endParaRP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2895600" y="2895600"/>
            <a:ext cx="4143375" cy="1047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cs typeface="Arial" panose="020B0604020202020204" pitchFamily="34" charset="0"/>
              </a:rPr>
              <a:t>Orange is the tiger</a:t>
            </a:r>
          </a:p>
          <a:p>
            <a:pPr algn="ctr"/>
            <a:r>
              <a:rPr lang="en-US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cs typeface="Arial" panose="020B0604020202020204" pitchFamily="34" charset="0"/>
              </a:rPr>
              <a:t>Jumping on the floor</a:t>
            </a:r>
            <a:endParaRPr lang="ru-RU" sz="3600" kern="1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cs typeface="Arial" panose="020B0604020202020204" pitchFamily="34" charset="0"/>
            </a:endParaRPr>
          </a:p>
        </p:txBody>
      </p:sp>
      <p:pic>
        <p:nvPicPr>
          <p:cNvPr id="7179" name="Оранж1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80" fill="hold"/>
                                        <p:tgtEl>
                                          <p:spTgt spid="7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68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9"/>
                </p:tgtEl>
              </p:cMediaNode>
            </p:audio>
          </p:childTnLst>
        </p:cTn>
      </p:par>
    </p:tnLst>
    <p:bldLst>
      <p:bldP spid="7177" grpId="0" animBg="1"/>
      <p:bldP spid="7174" grpId="0" animBg="1"/>
      <p:bldP spid="71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AutoShape 15"/>
          <p:cNvSpPr>
            <a:spLocks noChangeArrowheads="1"/>
          </p:cNvSpPr>
          <p:nvPr/>
        </p:nvSpPr>
        <p:spPr bwMode="auto">
          <a:xfrm rot="747840">
            <a:off x="5257800" y="5181600"/>
            <a:ext cx="3624263" cy="1217613"/>
          </a:xfrm>
          <a:prstGeom prst="irregularSeal1">
            <a:avLst/>
          </a:prstGeom>
          <a:gradFill rotWithShape="1">
            <a:gsLst>
              <a:gs pos="0">
                <a:srgbClr val="339933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762000" y="609600"/>
            <a:ext cx="2562225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Yellow</a:t>
            </a:r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8213" name="Group 21"/>
          <p:cNvGrpSpPr>
            <a:grpSpLocks/>
          </p:cNvGrpSpPr>
          <p:nvPr/>
        </p:nvGrpSpPr>
        <p:grpSpPr bwMode="auto">
          <a:xfrm>
            <a:off x="5943600" y="3657600"/>
            <a:ext cx="2516188" cy="2390775"/>
            <a:chOff x="3744" y="2352"/>
            <a:chExt cx="1585" cy="1506"/>
          </a:xfrm>
        </p:grpSpPr>
        <p:grpSp>
          <p:nvGrpSpPr>
            <p:cNvPr id="8212" name="Group 20"/>
            <p:cNvGrpSpPr>
              <a:grpSpLocks/>
            </p:cNvGrpSpPr>
            <p:nvPr/>
          </p:nvGrpSpPr>
          <p:grpSpPr bwMode="auto">
            <a:xfrm>
              <a:off x="4128" y="2496"/>
              <a:ext cx="1201" cy="1362"/>
              <a:chOff x="3024" y="2688"/>
              <a:chExt cx="1201" cy="1362"/>
            </a:xfrm>
          </p:grpSpPr>
          <p:pic>
            <p:nvPicPr>
              <p:cNvPr id="8198" name="Picture 6" descr="Рисунок18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2688"/>
                <a:ext cx="779" cy="11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7" name="Picture 5" descr="Рисунок18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" y="2736"/>
                <a:ext cx="913" cy="13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199" name="Picture 7" descr="Рисунок18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2352"/>
              <a:ext cx="813" cy="1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>
            <a:off x="2314575" y="2286000"/>
            <a:ext cx="4467225" cy="1441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Yellow are flowers</a:t>
            </a:r>
          </a:p>
          <a:p>
            <a:pPr algn="ctr"/>
            <a:r>
              <a:rPr lang="en-US" sz="36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Growing near my door</a:t>
            </a:r>
            <a:endParaRPr lang="ru-RU" sz="3600" b="1" i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auto">
          <a:xfrm rot="-1389187">
            <a:off x="0" y="5105400"/>
            <a:ext cx="3624263" cy="1217613"/>
          </a:xfrm>
          <a:prstGeom prst="irregularSeal1">
            <a:avLst/>
          </a:prstGeom>
          <a:gradFill rotWithShape="1">
            <a:gsLst>
              <a:gs pos="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152400" y="3733800"/>
            <a:ext cx="2422525" cy="2590800"/>
            <a:chOff x="0" y="2400"/>
            <a:chExt cx="1526" cy="1632"/>
          </a:xfrm>
        </p:grpSpPr>
        <p:pic>
          <p:nvPicPr>
            <p:cNvPr id="8204" name="Picture 12" descr="Рисунок15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400"/>
              <a:ext cx="806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3" name="Picture 11" descr="Рисунок15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688"/>
              <a:ext cx="806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5" name="Picture 13" descr="Рисунок15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24"/>
              <a:ext cx="806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214" name="Желтый(1)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79" fill="hold"/>
                                        <p:tgtEl>
                                          <p:spTgt spid="8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14"/>
                </p:tgtEl>
              </p:cMediaNode>
            </p:audio>
          </p:childTnLst>
        </p:cTn>
      </p:par>
    </p:tnLst>
    <p:bldLst>
      <p:bldP spid="8207" grpId="0" animBg="1"/>
      <p:bldP spid="8196" grpId="0"/>
      <p:bldP spid="8206" grpId="0"/>
      <p:bldP spid="82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61000">
              <a:srgbClr val="95C1FC"/>
            </a:gs>
            <a:gs pos="62000">
              <a:srgbClr val="92B8FA"/>
            </a:gs>
            <a:gs pos="56000">
              <a:srgbClr val="8BA6F6"/>
            </a:gs>
            <a:gs pos="68000">
              <a:srgbClr val="8FB0F8"/>
            </a:gs>
            <a:gs pos="0">
              <a:schemeClr val="accent2">
                <a:lumMod val="75000"/>
              </a:schemeClr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Рисунок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733800"/>
            <a:ext cx="2382838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838200" y="533400"/>
            <a:ext cx="2516188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Blue</a:t>
            </a:r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0066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3810000" y="2438400"/>
            <a:ext cx="3505200" cy="74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 panose="02050604050505020204" pitchFamily="18" charset="0"/>
              </a:rPr>
              <a:t>Blue is the sea</a:t>
            </a:r>
            <a:endParaRPr lang="ru-RU" sz="3600" b="1" kern="10" dirty="0">
              <a:ln w="28575">
                <a:solidFill>
                  <a:schemeClr val="tx2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47" name="Синий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93" fill="hold"/>
                                        <p:tgtEl>
                                          <p:spTgt spid="10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7"/>
                </p:tgtEl>
              </p:cMediaNode>
            </p:audio>
          </p:childTnLst>
        </p:cTn>
      </p:par>
    </p:tnLst>
    <p:bldLst>
      <p:bldP spid="10245" grpId="0" animBg="1"/>
      <p:bldP spid="102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66"/>
            </a:gs>
            <a:gs pos="100000">
              <a:srgbClr val="0099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AutoShape 11"/>
          <p:cNvSpPr>
            <a:spLocks noChangeArrowheads="1"/>
          </p:cNvSpPr>
          <p:nvPr/>
        </p:nvSpPr>
        <p:spPr bwMode="auto">
          <a:xfrm rot="-819025">
            <a:off x="381000" y="5181600"/>
            <a:ext cx="7691438" cy="1895475"/>
          </a:xfrm>
          <a:prstGeom prst="lightningBolt">
            <a:avLst/>
          </a:prstGeom>
          <a:gradFill rotWithShape="1">
            <a:gsLst>
              <a:gs pos="0">
                <a:srgbClr val="006600"/>
              </a:gs>
              <a:gs pos="100000">
                <a:schemeClr val="tx2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226" name="Picture 10" descr="Рисунок1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0"/>
            <a:ext cx="26035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Рисунок1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00400"/>
            <a:ext cx="2570163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533400" y="457200"/>
            <a:ext cx="2414588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cs typeface="Arial" panose="020B0604020202020204" pitchFamily="34" charset="0"/>
              </a:rPr>
              <a:t>Green</a:t>
            </a:r>
            <a:endParaRPr lang="ru-RU" sz="3600" b="1" kern="1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cs typeface="Arial" panose="020B0604020202020204" pitchFamily="34" charset="0"/>
            </a:endParaRPr>
          </a:p>
        </p:txBody>
      </p:sp>
      <p:pic>
        <p:nvPicPr>
          <p:cNvPr id="9221" name="Picture 5" descr="Rept1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733800"/>
            <a:ext cx="1993900" cy="253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4191000" y="1752600"/>
            <a:ext cx="3900488" cy="974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Green is the grass</a:t>
            </a:r>
            <a:endParaRPr lang="ru-RU" sz="3600" i="1" kern="1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9231" name="Зеленый(1)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79" fill="hold"/>
                                        <p:tgtEl>
                                          <p:spTgt spid="9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1"/>
                </p:tgtEl>
              </p:cMediaNode>
            </p:audio>
          </p:childTnLst>
        </p:cTn>
      </p:par>
    </p:tnLst>
    <p:bldLst>
      <p:bldP spid="9227" grpId="0" animBg="1"/>
      <p:bldP spid="9220" grpId="0" animBg="1"/>
      <p:bldP spid="92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2"/>
            </a:gs>
            <a:gs pos="100000">
              <a:srgbClr val="DDDDDD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762000" y="533400"/>
            <a:ext cx="2590800" cy="10334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White</a:t>
            </a:r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 rot="358294">
            <a:off x="6172200" y="1905000"/>
            <a:ext cx="1295400" cy="762000"/>
          </a:xfrm>
          <a:prstGeom prst="cloudCallout">
            <a:avLst>
              <a:gd name="adj1" fmla="val -31986"/>
              <a:gd name="adj2" fmla="val 3479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2362200" y="3505200"/>
            <a:ext cx="4143375" cy="126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 panose="02050604050505020204" pitchFamily="18" charset="0"/>
              </a:rPr>
              <a:t>White are the clouds</a:t>
            </a:r>
          </a:p>
          <a:p>
            <a:pPr algn="ctr"/>
            <a:r>
              <a:rPr lang="en-US" sz="3600" i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 panose="02050604050505020204" pitchFamily="18" charset="0"/>
              </a:rPr>
              <a:t>As they slowly pass</a:t>
            </a:r>
            <a:endParaRPr lang="ru-RU" sz="3600" i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 rot="358294">
            <a:off x="5105400" y="1295400"/>
            <a:ext cx="1295400" cy="762000"/>
          </a:xfrm>
          <a:prstGeom prst="cloudCallout">
            <a:avLst>
              <a:gd name="adj1" fmla="val -31986"/>
              <a:gd name="adj2" fmla="val 3479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 rot="358294">
            <a:off x="7696200" y="1447800"/>
            <a:ext cx="1295400" cy="762000"/>
          </a:xfrm>
          <a:prstGeom prst="cloudCallout">
            <a:avLst>
              <a:gd name="adj1" fmla="val -31986"/>
              <a:gd name="adj2" fmla="val 3479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 rot="358294">
            <a:off x="3810000" y="1828800"/>
            <a:ext cx="1295400" cy="762000"/>
          </a:xfrm>
          <a:prstGeom prst="cloudCallout">
            <a:avLst>
              <a:gd name="adj1" fmla="val -31986"/>
              <a:gd name="adj2" fmla="val 3479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pic>
        <p:nvPicPr>
          <p:cNvPr id="11275" name="Белый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51" fill="hold"/>
                                        <p:tgtEl>
                                          <p:spTgt spid="11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5"/>
                </p:tgtEl>
              </p:cMediaNode>
            </p:audio>
          </p:childTnLst>
        </p:cTn>
      </p:par>
    </p:tnLst>
    <p:bldLst>
      <p:bldP spid="11268" grpId="0" animBg="1"/>
      <p:bldP spid="11271" grpId="0" animBg="1"/>
      <p:bldP spid="11270" grpId="0"/>
      <p:bldP spid="11272" grpId="0" animBg="1"/>
      <p:bldP spid="11273" grpId="0" animBg="1"/>
      <p:bldP spid="112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3">
                <a:lumMod val="65000"/>
              </a:schemeClr>
            </a:gs>
            <a:gs pos="100000">
              <a:srgbClr val="C0C0C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228600" y="5562600"/>
            <a:ext cx="4267200" cy="609600"/>
          </a:xfrm>
          <a:prstGeom prst="parallelogram">
            <a:avLst>
              <a:gd name="adj" fmla="val 175000"/>
            </a:avLst>
          </a:prstGeom>
          <a:gradFill rotWithShape="1">
            <a:gsLst>
              <a:gs pos="0">
                <a:srgbClr val="FF9900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838200" y="533400"/>
            <a:ext cx="2243138" cy="11811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cs typeface="Arial" panose="020B0604020202020204" pitchFamily="34" charset="0"/>
              </a:rPr>
              <a:t>Grey</a:t>
            </a:r>
            <a:endParaRPr lang="ru-RU" sz="3600" kern="1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2293" name="Picture 5" descr="Рисунок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19400"/>
            <a:ext cx="2297113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5334000" y="962025"/>
            <a:ext cx="2971800" cy="75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My cat is grey</a:t>
            </a:r>
            <a:endParaRPr lang="ru-RU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5334000" y="2028825"/>
            <a:ext cx="2819400" cy="75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It likes to play</a:t>
            </a:r>
            <a:endParaRPr lang="ru-RU" sz="3600" b="1" kern="1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chemeClr val="tx1">
                  <a:lumMod val="65000"/>
                  <a:lumOff val="35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2297" name="Серый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8" fill="hold"/>
                                        <p:tgtEl>
                                          <p:spTgt spid="12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7"/>
                </p:tgtEl>
              </p:cMediaNode>
            </p:audio>
          </p:childTnLst>
        </p:cTn>
      </p:par>
    </p:tnLst>
    <p:bldLst>
      <p:bldP spid="12296" grpId="0" animBg="1"/>
      <p:bldP spid="12292" grpId="0" animBg="1"/>
      <p:bldP spid="12294" grpId="0"/>
      <p:bldP spid="1229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1853</TotalTime>
  <Words>354</Words>
  <Application>Microsoft Office PowerPoint</Application>
  <PresentationFormat>Экран (4:3)</PresentationFormat>
  <Paragraphs>240</Paragraphs>
  <Slides>26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Bookman Old Style</vt:lpstr>
      <vt:lpstr>Bradley Hand ITC</vt:lpstr>
      <vt:lpstr>Calibri</vt:lpstr>
      <vt:lpstr>Impact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Is it…..?  - Yes, it is / No, it isn’t   It is … .</vt:lpstr>
      <vt:lpstr>Is it a … pencil?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63</cp:revision>
  <cp:lastPrinted>1601-01-01T00:00:00Z</cp:lastPrinted>
  <dcterms:created xsi:type="dcterms:W3CDTF">1601-01-01T00:00:00Z</dcterms:created>
  <dcterms:modified xsi:type="dcterms:W3CDTF">2019-03-01T03:47:52Z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